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4" r:id="rId2"/>
    <p:sldId id="293" r:id="rId3"/>
    <p:sldId id="283" r:id="rId4"/>
    <p:sldId id="269" r:id="rId5"/>
    <p:sldId id="290" r:id="rId6"/>
    <p:sldId id="275" r:id="rId7"/>
    <p:sldId id="289" r:id="rId8"/>
    <p:sldId id="268" r:id="rId9"/>
    <p:sldId id="258" r:id="rId10"/>
    <p:sldId id="273" r:id="rId11"/>
    <p:sldId id="272" r:id="rId12"/>
    <p:sldId id="284" r:id="rId13"/>
    <p:sldId id="261" r:id="rId14"/>
    <p:sldId id="299" r:id="rId15"/>
    <p:sldId id="285" r:id="rId16"/>
    <p:sldId id="302" r:id="rId17"/>
    <p:sldId id="309" r:id="rId18"/>
    <p:sldId id="305" r:id="rId19"/>
    <p:sldId id="306" r:id="rId20"/>
    <p:sldId id="307" r:id="rId21"/>
    <p:sldId id="308" r:id="rId22"/>
    <p:sldId id="312" r:id="rId23"/>
    <p:sldId id="311" r:id="rId24"/>
    <p:sldId id="310" r:id="rId25"/>
    <p:sldId id="313" r:id="rId26"/>
    <p:sldId id="315" r:id="rId27"/>
    <p:sldId id="291" r:id="rId28"/>
    <p:sldId id="287" r:id="rId2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 b="1"/>
            <a:t>Main MCU</a:t>
          </a:r>
          <a:endParaRPr lang="ar-EG" b="1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 b="1"/>
            <a:t>GPS</a:t>
          </a:r>
          <a:r>
            <a:rPr lang="en-US" b="1" baseline="0"/>
            <a:t> Technology</a:t>
          </a:r>
          <a:endParaRPr lang="ar-EG" b="1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 b="1"/>
            <a:t>GSM</a:t>
          </a:r>
          <a:endParaRPr lang="ar-EG" b="1"/>
        </a:p>
        <a:p>
          <a:pPr rtl="0"/>
          <a:r>
            <a:rPr lang="en-US" b="1" baseline="0"/>
            <a:t>Connectivity</a:t>
          </a:r>
          <a:endParaRPr lang="ar-EG" b="1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 b="1"/>
            <a:t>Web</a:t>
          </a:r>
          <a:r>
            <a:rPr lang="en-US" b="1" baseline="0"/>
            <a:t> Application</a:t>
          </a:r>
          <a:endParaRPr lang="ar-EG" b="1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b="1" dirty="0"/>
            <a:t>Security</a:t>
          </a:r>
          <a:r>
            <a:rPr lang="en-US" b="1" baseline="0" dirty="0"/>
            <a:t> Schema</a:t>
          </a:r>
          <a:endParaRPr lang="ar-EG" b="1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 b="1"/>
            <a:t>Testing with</a:t>
          </a:r>
          <a:r>
            <a:rPr lang="ar-EG" b="1"/>
            <a:t> </a:t>
          </a:r>
        </a:p>
        <a:p>
          <a:pPr rtl="0"/>
          <a:r>
            <a:rPr lang="en-US" b="1"/>
            <a:t>Self-Driving Car</a:t>
          </a:r>
          <a:endParaRPr lang="ar-EG" b="1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 b="1"/>
            <a:t>Testing with</a:t>
          </a:r>
          <a:r>
            <a:rPr lang="ar-EG" b="1"/>
            <a:t> </a:t>
          </a:r>
        </a:p>
        <a:p>
          <a:pPr rtl="1"/>
          <a:r>
            <a:rPr lang="en-US" b="1"/>
            <a:t>Real Vehicles</a:t>
          </a:r>
          <a:endParaRPr lang="ar-EG" b="1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3256" custRadScaleInc="-2978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97977" custRadScaleInc="20969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A6F5CB33-6960-4B93-AF4B-DEF3DF207DDE}" type="presOf" srcId="{DB565534-55EC-4184-862B-C7BB2784AC12}" destId="{31810C50-D1E4-415F-97F9-E44B8F0F0A53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2C396344-6B1D-4071-97FD-3386F926E6BB}" type="presOf" srcId="{FDDC21BD-51B6-4F9E-9228-6D10EF8384C2}" destId="{D8C1ED6F-555D-41AE-A11B-6B07F969B440}" srcOrd="0" destOrd="0" presId="urn:microsoft.com/office/officeart/2005/8/layout/cycle3"/>
    <dgm:cxn modelId="{E44B2F45-24DC-4535-89BD-CD1631F8ADD3}" type="presOf" srcId="{B588C72B-E303-4567-8B01-AC2E9090FAF0}" destId="{58AA6369-7E0F-47C5-8CFF-132718DB1107}" srcOrd="0" destOrd="0" presId="urn:microsoft.com/office/officeart/2005/8/layout/cycle3"/>
    <dgm:cxn modelId="{31A3B96B-281E-447E-9B3B-E4C91111D032}" type="presOf" srcId="{D2132DC2-3366-45DC-9219-C335FA5B1C3F}" destId="{DF0FBA0D-5E24-4426-91AC-C7656A56CCC3}" srcOrd="0" destOrd="0" presId="urn:microsoft.com/office/officeart/2005/8/layout/cycle3"/>
    <dgm:cxn modelId="{094C556F-A3DF-4CBF-BA0C-A8B77DB234CD}" type="presOf" srcId="{56D9B8BE-5E55-4DC6-A429-BE82D3876722}" destId="{74F51BAD-8ECC-43F4-AE76-F4B18B08572E}" srcOrd="0" destOrd="0" presId="urn:microsoft.com/office/officeart/2005/8/layout/cycle3"/>
    <dgm:cxn modelId="{2DCC3D7D-8E9E-479F-86ED-EDD6A984C59D}" type="presOf" srcId="{754804AD-8A42-4D5F-84B3-DE76D840D936}" destId="{2E70DD29-A5DC-47F9-8AF3-176C9794CAF2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8A167AF2-B652-499F-A3E2-F004AFEA53CF}" type="presOf" srcId="{450836B3-BA5A-43D2-946B-82F3A8C7135A}" destId="{ADC3B9FB-EB1E-4E2B-A56B-99B280C9F635}" srcOrd="0" destOrd="0" presId="urn:microsoft.com/office/officeart/2005/8/layout/cycle3"/>
    <dgm:cxn modelId="{FD14DAF9-70EB-417C-8D8A-3FE09BEB5669}" type="presOf" srcId="{41A4CFC0-7ECB-4392-B37D-1CA064EB6D97}" destId="{FBB14FE7-E5DD-452D-A59B-D284B46512BB}" srcOrd="0" destOrd="0" presId="urn:microsoft.com/office/officeart/2005/8/layout/cycle3"/>
    <dgm:cxn modelId="{C123533A-883F-447F-80F6-8E9306580047}" type="presParOf" srcId="{B6BEA569-66C6-4653-88D3-611C4E6B9B39}" destId="{B7CCD50C-6A67-4B17-846C-A09C0585A92F}" srcOrd="0" destOrd="0" presId="urn:microsoft.com/office/officeart/2005/8/layout/cycle3"/>
    <dgm:cxn modelId="{87F312D9-EC5A-4B87-83A6-C96A9F50DFB9}" type="presParOf" srcId="{B7CCD50C-6A67-4B17-846C-A09C0585A92F}" destId="{74F51BAD-8ECC-43F4-AE76-F4B18B08572E}" srcOrd="0" destOrd="0" presId="urn:microsoft.com/office/officeart/2005/8/layout/cycle3"/>
    <dgm:cxn modelId="{A4F5085E-0D82-4ADF-AA46-07D4BF019CA3}" type="presParOf" srcId="{B7CCD50C-6A67-4B17-846C-A09C0585A92F}" destId="{31810C50-D1E4-415F-97F9-E44B8F0F0A53}" srcOrd="1" destOrd="0" presId="urn:microsoft.com/office/officeart/2005/8/layout/cycle3"/>
    <dgm:cxn modelId="{449A0C7E-9CA4-4014-A9B6-63741B9B34F9}" type="presParOf" srcId="{B7CCD50C-6A67-4B17-846C-A09C0585A92F}" destId="{58AA6369-7E0F-47C5-8CFF-132718DB1107}" srcOrd="2" destOrd="0" presId="urn:microsoft.com/office/officeart/2005/8/layout/cycle3"/>
    <dgm:cxn modelId="{750C3E16-D90A-411C-A5C6-D30FABFCE3D3}" type="presParOf" srcId="{B7CCD50C-6A67-4B17-846C-A09C0585A92F}" destId="{D8C1ED6F-555D-41AE-A11B-6B07F969B440}" srcOrd="3" destOrd="0" presId="urn:microsoft.com/office/officeart/2005/8/layout/cycle3"/>
    <dgm:cxn modelId="{BDBC8FA2-05B7-499A-9296-2628E450FD3D}" type="presParOf" srcId="{B7CCD50C-6A67-4B17-846C-A09C0585A92F}" destId="{2E70DD29-A5DC-47F9-8AF3-176C9794CAF2}" srcOrd="4" destOrd="0" presId="urn:microsoft.com/office/officeart/2005/8/layout/cycle3"/>
    <dgm:cxn modelId="{7B0C39C3-4CD9-4E4C-ABD3-9FEC0384249D}" type="presParOf" srcId="{B7CCD50C-6A67-4B17-846C-A09C0585A92F}" destId="{ADC3B9FB-EB1E-4E2B-A56B-99B280C9F635}" srcOrd="5" destOrd="0" presId="urn:microsoft.com/office/officeart/2005/8/layout/cycle3"/>
    <dgm:cxn modelId="{EEE1CCBF-4AAA-4342-A970-8C8F8F25E9A2}" type="presParOf" srcId="{B7CCD50C-6A67-4B17-846C-A09C0585A92F}" destId="{DF0FBA0D-5E24-4426-91AC-C7656A56CCC3}" srcOrd="6" destOrd="0" presId="urn:microsoft.com/office/officeart/2005/8/layout/cycle3"/>
    <dgm:cxn modelId="{3406D1CF-02C4-4244-8C90-431A9AAE4C26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 and LED status indicators 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8" custLinFactNeighborX="-135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34EA6367-8B4E-4AF4-B698-F4163E712F35}" type="pres">
      <dgm:prSet presAssocID="{ACF65817-04DC-4400-9F57-C6BAFEA0072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B03A1642-FF2D-46DA-A8F5-C5E5D8DF7E8E}" srcId="{AD42E0DA-9025-44C9-906E-491AFC48A958}" destId="{ACF65817-04DC-4400-9F57-C6BAFEA00724}" srcOrd="7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3F7F40B-B869-4603-A6F1-64363C4109C8}" type="presParOf" srcId="{F3083770-9A49-4A40-817F-8555B31638B9}" destId="{34EA6367-8B4E-4AF4-B698-F4163E712F3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>
              <a:effectLst/>
              <a:latin typeface="karla" panose="020F0502020204030204" pitchFamily="2" charset="0"/>
            </a:rPr>
            <a:t>: 12</a:t>
          </a:r>
          <a:r>
            <a:rPr lang="en-US" sz="1500" b="0" i="0">
              <a:effectLst/>
              <a:latin typeface="karla" panose="020F0502020204030204" pitchFamily="2" charset="0"/>
            </a:rPr>
            <a:t>0</a:t>
          </a:r>
          <a:r>
            <a:rPr lang="en-GB" sz="1500" b="0" i="0">
              <a:effectLst/>
              <a:latin typeface="karla" panose="020F0502020204030204" pitchFamily="2" charset="0"/>
            </a:rPr>
            <a:t>000mah (</a:t>
          </a:r>
          <a:r>
            <a:rPr lang="en-US" sz="1500" b="0" i="0">
              <a:effectLst/>
              <a:latin typeface="karla" panose="020F0502020204030204" pitchFamily="2" charset="0"/>
            </a:rPr>
            <a:t>12</a:t>
          </a:r>
          <a:r>
            <a:rPr lang="en-GB" sz="1500" b="0" i="0">
              <a:effectLst/>
              <a:latin typeface="karla" panose="020F0502020204030204" pitchFamily="2" charset="0"/>
            </a:rPr>
            <a:t>Ah</a:t>
          </a:r>
          <a:r>
            <a:rPr lang="en-GB" sz="1500" b="0" i="0" dirty="0">
              <a:effectLst/>
              <a:latin typeface="karla" panose="020F0502020204030204" pitchFamily="2" charset="0"/>
            </a:rPr>
            <a:t>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>
              <a:effectLst/>
              <a:latin typeface="karla" panose="020F0502020204030204" pitchFamily="2" charset="0"/>
            </a:rPr>
            <a:t>over current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Rated </a:t>
          </a:r>
          <a:r>
            <a:rPr lang="en-GB" sz="1500" b="0" i="0" dirty="0">
              <a:effectLst/>
              <a:latin typeface="+mn-lt"/>
            </a:rPr>
            <a:t>Output Current</a:t>
          </a:r>
          <a:r>
            <a:rPr lang="en-GB" sz="1500" b="0" i="0">
              <a:effectLst/>
              <a:latin typeface="+mn-lt"/>
            </a:rPr>
            <a:t>: 2A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maximum load current can reach 3A </a:t>
          </a:r>
          <a:r>
            <a:rPr lang="en-GB" sz="1500" b="0" i="0" dirty="0">
              <a:effectLst/>
              <a:latin typeface="+mn-lt"/>
            </a:rPr>
            <a:t>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9371C69A-1671-4F02-8159-D225866D2850}">
      <dgm:prSet custT="1"/>
      <dgm:spPr/>
      <dgm:t>
        <a:bodyPr/>
        <a:lstStyle/>
        <a:p>
          <a:r>
            <a:rPr lang="en-US" sz="1500" b="0" i="0"/>
            <a:t>Input voltage: from 3 V to 40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4D625E32-5C6E-4C69-9EB9-70CAEF192F89}" type="par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534C57D1-2A80-462B-8D10-B05E0F47501A}" type="sib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9C42CDC5-9A61-4035-AEC8-50A7D0E137A9}">
      <dgm:prSet custT="1"/>
      <dgm:spPr/>
      <dgm:t>
        <a:bodyPr/>
        <a:lstStyle/>
        <a:p>
          <a:r>
            <a:rPr lang="en-US" sz="1500" b="0" i="0"/>
            <a:t>Adjustable output voltage: from 1.5 V to 35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1C3EBE0-D0EF-44BF-829E-DBC45ADD1E26}" type="par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42578D0C-6EAE-4B69-99C9-8A242A28DFD5}" type="sib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68185E04-7885-4A3E-B33F-5618F53544EF}" type="pres">
      <dgm:prSet presAssocID="{9371C69A-1671-4F02-8159-D225866D285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A2C7AE2-8695-4CC9-9C68-C214E91EEC01}" type="pres">
      <dgm:prSet presAssocID="{534C57D1-2A80-462B-8D10-B05E0F47501A}" presName="spacer" presStyleCnt="0"/>
      <dgm:spPr/>
    </dgm:pt>
    <dgm:pt modelId="{D3B3A56D-6C34-4577-A62F-D3023C3E65AD}" type="pres">
      <dgm:prSet presAssocID="{9C42CDC5-9A61-4035-AEC8-50A7D0E137A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D9E6BE8-355C-4485-A086-3B90F0434749}" type="pres">
      <dgm:prSet presAssocID="{42578D0C-6EAE-4B69-99C9-8A242A28DFD5}" presName="spacer" presStyleCnt="0"/>
      <dgm:spPr/>
    </dgm:pt>
    <dgm:pt modelId="{079B109B-F0FC-403A-9F53-9C5FD1C827FE}" type="pres">
      <dgm:prSet presAssocID="{259422EC-0B9F-46BF-AFB4-BBFB11E1AD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4" destOrd="0" parTransId="{FBC5A6EB-6FC9-474E-8EFA-5C6FC7BB5B91}" sibTransId="{23A20A70-7C41-4A4A-A9A6-3784B529C04E}"/>
    <dgm:cxn modelId="{46E48624-4825-4CD2-80C9-91DF6188532F}" type="presOf" srcId="{9C42CDC5-9A61-4035-AEC8-50A7D0E137A9}" destId="{D3B3A56D-6C34-4577-A62F-D3023C3E65AD}" srcOrd="0" destOrd="0" presId="urn:microsoft.com/office/officeart/2005/8/layout/vList2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2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6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5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3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27468BE5-0D71-49F3-B516-5863E54FB96E}" srcId="{C69DE888-43C8-40C7-98D7-19BB461B6548}" destId="{9C42CDC5-9A61-4035-AEC8-50A7D0E137A9}" srcOrd="1" destOrd="0" parTransId="{81C3EBE0-D0EF-44BF-829E-DBC45ADD1E26}" sibTransId="{42578D0C-6EAE-4B69-99C9-8A242A28DFD5}"/>
    <dgm:cxn modelId="{BF01EAEE-71F0-4D8A-B676-24F49339DFAD}" type="presOf" srcId="{9371C69A-1671-4F02-8159-D225866D2850}" destId="{68185E04-7885-4A3E-B33F-5618F53544EF}" srcOrd="0" destOrd="0" presId="urn:microsoft.com/office/officeart/2005/8/layout/vList2"/>
    <dgm:cxn modelId="{6AACA9EF-05B2-4D53-AAD8-5610CEF48B0B}" srcId="{C69DE888-43C8-40C7-98D7-19BB461B6548}" destId="{9371C69A-1671-4F02-8159-D225866D2850}" srcOrd="0" destOrd="0" parTransId="{4D625E32-5C6E-4C69-9EB9-70CAEF192F89}" sibTransId="{534C57D1-2A80-462B-8D10-B05E0F47501A}"/>
    <dgm:cxn modelId="{BD64961C-83C2-46F3-B188-0A428D2B111E}" type="presParOf" srcId="{DB6AD5F2-0618-47BD-8B97-5E39CB1FC614}" destId="{68185E04-7885-4A3E-B33F-5618F53544EF}" srcOrd="0" destOrd="0" presId="urn:microsoft.com/office/officeart/2005/8/layout/vList2"/>
    <dgm:cxn modelId="{471438F2-1A64-4ACD-8AC6-D78A421FDF4D}" type="presParOf" srcId="{DB6AD5F2-0618-47BD-8B97-5E39CB1FC614}" destId="{5A2C7AE2-8695-4CC9-9C68-C214E91EEC01}" srcOrd="1" destOrd="0" presId="urn:microsoft.com/office/officeart/2005/8/layout/vList2"/>
    <dgm:cxn modelId="{58F4950C-A768-461D-A12D-D196E4DD280D}" type="presParOf" srcId="{DB6AD5F2-0618-47BD-8B97-5E39CB1FC614}" destId="{D3B3A56D-6C34-4577-A62F-D3023C3E65AD}" srcOrd="2" destOrd="0" presId="urn:microsoft.com/office/officeart/2005/8/layout/vList2"/>
    <dgm:cxn modelId="{604602B1-5593-4BD0-98B9-2CDF29C5C2CE}" type="presParOf" srcId="{DB6AD5F2-0618-47BD-8B97-5E39CB1FC614}" destId="{5D9E6BE8-355C-4485-A086-3B90F0434749}" srcOrd="3" destOrd="0" presId="urn:microsoft.com/office/officeart/2005/8/layout/vList2"/>
    <dgm:cxn modelId="{8F79A9E6-4F14-4B6D-B159-5E902DB8E244}" type="presParOf" srcId="{DB6AD5F2-0618-47BD-8B97-5E39CB1FC614}" destId="{079B109B-F0FC-403A-9F53-9C5FD1C827FE}" srcOrd="4" destOrd="0" presId="urn:microsoft.com/office/officeart/2005/8/layout/vList2"/>
    <dgm:cxn modelId="{D2718F10-3F84-4C26-B570-D640D3C76220}" type="presParOf" srcId="{DB6AD5F2-0618-47BD-8B97-5E39CB1FC614}" destId="{256AE738-B738-46A2-9273-C4D28D4A92E3}" srcOrd="5" destOrd="0" presId="urn:microsoft.com/office/officeart/2005/8/layout/vList2"/>
    <dgm:cxn modelId="{DE117E69-437A-4D51-B93B-44FE91C09BA1}" type="presParOf" srcId="{DB6AD5F2-0618-47BD-8B97-5E39CB1FC614}" destId="{AAC73D00-3018-43C8-AC8F-E8A1C57D38A9}" srcOrd="6" destOrd="0" presId="urn:microsoft.com/office/officeart/2005/8/layout/vList2"/>
    <dgm:cxn modelId="{7B49F474-608F-4D64-AA3A-6CDE98F7F45B}" type="presParOf" srcId="{DB6AD5F2-0618-47BD-8B97-5E39CB1FC614}" destId="{51559183-6DC2-4F44-9208-2E2B64440332}" srcOrd="7" destOrd="0" presId="urn:microsoft.com/office/officeart/2005/8/layout/vList2"/>
    <dgm:cxn modelId="{8D707016-4689-4D7A-BB90-8AEBA8F4E38D}" type="presParOf" srcId="{DB6AD5F2-0618-47BD-8B97-5E39CB1FC614}" destId="{BAB3269C-E407-464E-84F6-9E1263A59D11}" srcOrd="8" destOrd="0" presId="urn:microsoft.com/office/officeart/2005/8/layout/vList2"/>
    <dgm:cxn modelId="{8C92A444-C5C4-45ED-8670-33738C38FABD}" type="presParOf" srcId="{DB6AD5F2-0618-47BD-8B97-5E39CB1FC614}" destId="{FD9FE0C7-1595-464D-AEFD-7FE524483469}" srcOrd="9" destOrd="0" presId="urn:microsoft.com/office/officeart/2005/8/layout/vList2"/>
    <dgm:cxn modelId="{C378BC0F-AE28-4A50-A9E4-A3EB2595B8C1}" type="presParOf" srcId="{DB6AD5F2-0618-47BD-8B97-5E39CB1FC614}" destId="{4AB3425B-5D80-49BA-BF17-C0BBB6E64CFC}" srcOrd="10" destOrd="0" presId="urn:microsoft.com/office/officeart/2005/8/layout/vList2"/>
    <dgm:cxn modelId="{131D6A25-DD1F-4A46-8B82-8CF9F15C36C4}" type="presParOf" srcId="{DB6AD5F2-0618-47BD-8B97-5E39CB1FC614}" destId="{22C87DFA-E164-4541-9E29-D5C68E9F66B8}" srcOrd="11" destOrd="0" presId="urn:microsoft.com/office/officeart/2005/8/layout/vList2"/>
    <dgm:cxn modelId="{83BF3CFA-C3FA-46F0-840D-E7DC98BD0DAE}" type="presParOf" srcId="{DB6AD5F2-0618-47BD-8B97-5E39CB1FC614}" destId="{40D83C5C-9FDF-4DBE-A086-64EBB7F54F3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8/layout/LinedLis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16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l" rtl="1"/>
          <a:r>
            <a:rPr lang="en-US" sz="1600" b="1">
              <a:solidFill>
                <a:schemeClr val="tx1"/>
              </a:solidFill>
              <a:latin typeface="Poppins" panose="00000500000000000000" pitchFamily="2" charset="0"/>
            </a:rPr>
            <a:t>Send AT commands</a:t>
          </a:r>
          <a:endParaRPr lang="ar-EG" sz="16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</a:rPr>
            <a:t>Parses sms</a:t>
          </a:r>
          <a:endParaRPr lang="ar-EG" sz="16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18B6EB3-1A7D-434A-8862-1D929071207B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Read sms</a:t>
          </a:r>
          <a:endParaRPr lang="ar-EG" sz="1600" b="1">
            <a:latin typeface="Poppins" panose="00000500000000000000" pitchFamily="2" charset="0"/>
          </a:endParaRPr>
        </a:p>
      </dgm:t>
    </dgm:pt>
    <dgm:pt modelId="{FAD4E8CE-07B9-4B66-85A7-AFB731AE96DA}" type="sibTrans" cxnId="{BA5F7D4B-05FF-4C6A-8119-0665EE6E880B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FC3546AD-E1A2-4638-A71B-C499DE739799}" type="parTrans" cxnId="{BA5F7D4B-05FF-4C6A-8119-0665EE6E880B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4672985A-CE56-4C8D-A8F3-DC818BE3C000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Send sms</a:t>
          </a:r>
          <a:endParaRPr lang="ar-EG" sz="1600" b="1">
            <a:latin typeface="Poppins" panose="00000500000000000000" pitchFamily="2" charset="0"/>
          </a:endParaRPr>
        </a:p>
      </dgm:t>
    </dgm:pt>
    <dgm:pt modelId="{7E4D56D4-3A05-4D67-8BA8-B501E71F9A3F}" type="sibTrans" cxnId="{970C84F0-7634-41AC-9365-C2A28A49C025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4D6D9EE-62AC-41C0-B1D8-808BCACCB18E}" type="parTrans" cxnId="{970C84F0-7634-41AC-9365-C2A28A49C025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5D3C296-904E-43DC-9265-0BBC0AE5C5F2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Make call</a:t>
          </a:r>
          <a:endParaRPr lang="ar-EG" sz="1600" b="1">
            <a:latin typeface="Poppins" panose="00000500000000000000" pitchFamily="2" charset="0"/>
          </a:endParaRPr>
        </a:p>
      </dgm:t>
    </dgm:pt>
    <dgm:pt modelId="{B2DA1F80-AA22-4D7B-AEC0-55240D49E425}" type="sibTrans" cxnId="{AE5B60D3-7C53-4484-9195-9C627E0C07B1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93E43878-50BE-4C45-BD33-6E3B2A3B7221}" type="parTrans" cxnId="{AE5B60D3-7C53-4484-9195-9C627E0C07B1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1985ED24-EEFA-4D06-8C5A-E7DB51747C40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Hang up</a:t>
          </a:r>
          <a:endParaRPr lang="ar-EG" sz="1600" b="1">
            <a:latin typeface="Poppins" panose="00000500000000000000" pitchFamily="2" charset="0"/>
          </a:endParaRPr>
        </a:p>
      </dgm:t>
    </dgm:pt>
    <dgm:pt modelId="{B4AAD4C1-35E6-48D5-A106-888A656E9379}" type="sibTrans" cxnId="{22CA0A19-598D-4E27-9C86-D621F8C29DB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16DBB9C-9FBE-47FC-A8FB-47978F157BD2}" type="parTrans" cxnId="{22CA0A19-598D-4E27-9C86-D621F8C29DB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C8D85C40-F202-46B4-B578-600C5B977C9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Check network</a:t>
          </a:r>
          <a:endParaRPr lang="ar-EG" sz="1600" b="1">
            <a:latin typeface="Poppins" panose="00000500000000000000" pitchFamily="2" charset="0"/>
          </a:endParaRPr>
        </a:p>
      </dgm:t>
    </dgm:pt>
    <dgm:pt modelId="{7470FAFC-A190-430B-9FFB-2282E31C5BA2}" type="sibTrans" cxnId="{BB302728-D764-4EAB-B873-42D6B382D50E}">
      <dgm:prSet/>
      <dgm:spPr/>
      <dgm:t>
        <a:bodyPr/>
        <a:lstStyle/>
        <a:p>
          <a:pPr algn="l" rtl="1"/>
          <a:endParaRPr lang="ar-EG"/>
        </a:p>
      </dgm:t>
    </dgm:pt>
    <dgm:pt modelId="{7E140543-B76B-48D1-9C20-F91B65D34563}" type="parTrans" cxnId="{BB302728-D764-4EAB-B873-42D6B382D50E}">
      <dgm:prSet/>
      <dgm:spPr/>
      <dgm:t>
        <a:bodyPr/>
        <a:lstStyle/>
        <a:p>
          <a:pPr algn="l" rtl="1"/>
          <a:endParaRPr lang="ar-EG"/>
        </a:p>
      </dgm:t>
    </dgm:pt>
    <dgm:pt modelId="{DB41A3F8-6CF9-4562-8E73-B389D7D7D1D8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http get</a:t>
          </a:r>
          <a:endParaRPr lang="ar-EG" sz="1600" b="1">
            <a:latin typeface="Poppins" panose="00000500000000000000" pitchFamily="2" charset="0"/>
          </a:endParaRPr>
        </a:p>
      </dgm:t>
    </dgm:pt>
    <dgm:pt modelId="{6DDBA9F6-BAF1-4C90-94BA-38306B681FBE}" type="sibTrans" cxnId="{EB3AD374-3B94-4244-B65D-B9DC70EB3979}">
      <dgm:prSet/>
      <dgm:spPr/>
      <dgm:t>
        <a:bodyPr/>
        <a:lstStyle/>
        <a:p>
          <a:pPr algn="l" rtl="1"/>
          <a:endParaRPr lang="ar-EG"/>
        </a:p>
      </dgm:t>
    </dgm:pt>
    <dgm:pt modelId="{F09A7A61-9B39-4817-ABE4-B65049F4F7FC}" type="parTrans" cxnId="{EB3AD374-3B94-4244-B65D-B9DC70EB3979}">
      <dgm:prSet/>
      <dgm:spPr/>
      <dgm:t>
        <a:bodyPr/>
        <a:lstStyle/>
        <a:p>
          <a:pPr algn="l" rtl="1"/>
          <a:endParaRPr lang="ar-EG"/>
        </a:p>
      </dgm:t>
    </dgm:pt>
    <dgm:pt modelId="{994B886C-4E5E-462C-A5AD-EA276BD3710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http post</a:t>
          </a:r>
          <a:endParaRPr lang="ar-EG" sz="1600" b="1">
            <a:latin typeface="Poppins" panose="00000500000000000000" pitchFamily="2" charset="0"/>
          </a:endParaRPr>
        </a:p>
      </dgm:t>
    </dgm:pt>
    <dgm:pt modelId="{1E107C62-F8C0-4DE2-AB69-00A2A3ABBA08}" type="sibTrans" cxnId="{F7816FEB-0CF8-4B10-92CD-BB71661989FF}">
      <dgm:prSet/>
      <dgm:spPr/>
      <dgm:t>
        <a:bodyPr/>
        <a:lstStyle/>
        <a:p>
          <a:pPr algn="l" rtl="1"/>
          <a:endParaRPr lang="ar-EG"/>
        </a:p>
      </dgm:t>
    </dgm:pt>
    <dgm:pt modelId="{B299942A-95A5-40F6-BF03-50D0B0404031}" type="parTrans" cxnId="{F7816FEB-0CF8-4B10-92CD-BB71661989FF}">
      <dgm:prSet/>
      <dgm:spPr/>
      <dgm:t>
        <a:bodyPr/>
        <a:lstStyle/>
        <a:p>
          <a:pPr algn="l" rtl="1"/>
          <a:endParaRPr lang="ar-EG"/>
        </a:p>
      </dgm:t>
    </dgm:pt>
    <dgm:pt modelId="{D054905D-B30F-43B5-8316-80D92FF7F1FD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Check sim status</a:t>
          </a:r>
          <a:endParaRPr lang="ar-EG" sz="1600" b="1">
            <a:latin typeface="Poppins" panose="00000500000000000000" pitchFamily="2" charset="0"/>
          </a:endParaRPr>
        </a:p>
      </dgm:t>
    </dgm:pt>
    <dgm:pt modelId="{A469F2C2-1B0E-4BF5-A556-979C2A9520FB}" type="sibTrans" cxnId="{ACFEC016-0A80-46FD-B776-E78DFB1FA9B2}">
      <dgm:prSet/>
      <dgm:spPr/>
      <dgm:t>
        <a:bodyPr/>
        <a:lstStyle/>
        <a:p>
          <a:pPr algn="l" rtl="1"/>
          <a:endParaRPr lang="ar-EG"/>
        </a:p>
      </dgm:t>
    </dgm:pt>
    <dgm:pt modelId="{6B8B7B32-009B-4F49-9AD8-B4E7F045E637}" type="parTrans" cxnId="{ACFEC016-0A80-46FD-B776-E78DFB1FA9B2}">
      <dgm:prSet/>
      <dgm:spPr/>
      <dgm:t>
        <a:bodyPr/>
        <a:lstStyle/>
        <a:p>
          <a:pPr algn="l" rtl="1"/>
          <a:endParaRPr lang="ar-EG"/>
        </a:p>
      </dgm:t>
    </dgm:pt>
    <dgm:pt modelId="{95B51935-85EF-400C-B8E1-1DE4FC823B8D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Get battery status</a:t>
          </a:r>
          <a:endParaRPr lang="ar-EG" sz="1600" b="1">
            <a:latin typeface="Poppins" panose="00000500000000000000" pitchFamily="2" charset="0"/>
          </a:endParaRPr>
        </a:p>
      </dgm:t>
    </dgm:pt>
    <dgm:pt modelId="{182ADAC6-1EF8-447E-9AE4-EE6C85DD7EEF}" type="sibTrans" cxnId="{4680385D-ECAB-4506-87BC-CF39E6DBE759}">
      <dgm:prSet/>
      <dgm:spPr/>
      <dgm:t>
        <a:bodyPr/>
        <a:lstStyle/>
        <a:p>
          <a:pPr algn="l" rtl="1"/>
          <a:endParaRPr lang="ar-EG"/>
        </a:p>
      </dgm:t>
    </dgm:pt>
    <dgm:pt modelId="{9D0410B0-0E14-4507-8349-CC536E04FA92}" type="parTrans" cxnId="{4680385D-ECAB-4506-87BC-CF39E6DBE759}">
      <dgm:prSet/>
      <dgm:spPr/>
      <dgm:t>
        <a:bodyPr/>
        <a:lstStyle/>
        <a:p>
          <a:pPr algn="l" rtl="1"/>
          <a:endParaRPr lang="ar-EG"/>
        </a:p>
      </dgm:t>
    </dgm:pt>
    <dgm:pt modelId="{3A616118-A117-4624-A5F3-825F9512E780}" type="pres">
      <dgm:prSet presAssocID="{3A2F9F58-9EA1-4D45-B4E0-7ABD55BD0225}" presName="vert0" presStyleCnt="0">
        <dgm:presLayoutVars>
          <dgm:dir/>
          <dgm:animOne val="branch"/>
          <dgm:animLvl val="lvl"/>
        </dgm:presLayoutVars>
      </dgm:prSet>
      <dgm:spPr/>
    </dgm:pt>
    <dgm:pt modelId="{D3FA13A3-CCCF-46A6-9676-3B25A88B8076}" type="pres">
      <dgm:prSet presAssocID="{0D587F81-5851-49F0-8B90-2C2F0118CE03}" presName="thickLine" presStyleLbl="alignNode1" presStyleIdx="0" presStyleCnt="1"/>
      <dgm:spPr/>
    </dgm:pt>
    <dgm:pt modelId="{A8DB7CAF-2F43-45AF-8756-A32CBA893387}" type="pres">
      <dgm:prSet presAssocID="{0D587F81-5851-49F0-8B90-2C2F0118CE03}" presName="horz1" presStyleCnt="0"/>
      <dgm:spPr/>
    </dgm:pt>
    <dgm:pt modelId="{C9609617-131B-4327-A7EA-645A63A7744B}" type="pres">
      <dgm:prSet presAssocID="{0D587F81-5851-49F0-8B90-2C2F0118CE03}" presName="tx1" presStyleLbl="revTx" presStyleIdx="0" presStyleCnt="12"/>
      <dgm:spPr/>
    </dgm:pt>
    <dgm:pt modelId="{74FE00AF-59C4-4A67-B6E3-E99059071EFE}" type="pres">
      <dgm:prSet presAssocID="{0D587F81-5851-49F0-8B90-2C2F0118CE03}" presName="vert1" presStyleCnt="0"/>
      <dgm:spPr/>
    </dgm:pt>
    <dgm:pt modelId="{0FFB9719-37C7-4C20-B7E9-73ED527D01F0}" type="pres">
      <dgm:prSet presAssocID="{69A68AA9-A627-486A-AA9E-16CEABD9530D}" presName="vertSpace2a" presStyleCnt="0"/>
      <dgm:spPr/>
    </dgm:pt>
    <dgm:pt modelId="{D4A697DA-9394-4253-8CF7-25FC5DEFA23D}" type="pres">
      <dgm:prSet presAssocID="{69A68AA9-A627-486A-AA9E-16CEABD9530D}" presName="horz2" presStyleCnt="0"/>
      <dgm:spPr/>
    </dgm:pt>
    <dgm:pt modelId="{8CCC3DF4-849B-424C-B0B4-1E630123D89B}" type="pres">
      <dgm:prSet presAssocID="{69A68AA9-A627-486A-AA9E-16CEABD9530D}" presName="horzSpace2" presStyleCnt="0"/>
      <dgm:spPr/>
    </dgm:pt>
    <dgm:pt modelId="{94CC030C-825C-4912-8D56-A9C9E053E0CD}" type="pres">
      <dgm:prSet presAssocID="{69A68AA9-A627-486A-AA9E-16CEABD9530D}" presName="tx2" presStyleLbl="revTx" presStyleIdx="1" presStyleCnt="12"/>
      <dgm:spPr/>
    </dgm:pt>
    <dgm:pt modelId="{1CC418A9-EDB2-482C-8786-D02BFBC82CA1}" type="pres">
      <dgm:prSet presAssocID="{69A68AA9-A627-486A-AA9E-16CEABD9530D}" presName="vert2" presStyleCnt="0"/>
      <dgm:spPr/>
    </dgm:pt>
    <dgm:pt modelId="{465257A5-E752-46F5-BB20-5EB50D3BF62B}" type="pres">
      <dgm:prSet presAssocID="{69A68AA9-A627-486A-AA9E-16CEABD9530D}" presName="thinLine2b" presStyleLbl="callout" presStyleIdx="0" presStyleCnt="11"/>
      <dgm:spPr/>
    </dgm:pt>
    <dgm:pt modelId="{58B808EA-0087-4F7D-807A-72ECAE414DCB}" type="pres">
      <dgm:prSet presAssocID="{69A68AA9-A627-486A-AA9E-16CEABD9530D}" presName="vertSpace2b" presStyleCnt="0"/>
      <dgm:spPr/>
    </dgm:pt>
    <dgm:pt modelId="{51495935-F16D-4573-9163-49987961F00E}" type="pres">
      <dgm:prSet presAssocID="{5E1A36C9-21E4-49FD-9C9F-D7990BB97098}" presName="horz2" presStyleCnt="0"/>
      <dgm:spPr/>
    </dgm:pt>
    <dgm:pt modelId="{AA01781B-0FB7-4CFF-B9C2-4C1D48FE5608}" type="pres">
      <dgm:prSet presAssocID="{5E1A36C9-21E4-49FD-9C9F-D7990BB97098}" presName="horzSpace2" presStyleCnt="0"/>
      <dgm:spPr/>
    </dgm:pt>
    <dgm:pt modelId="{DE726F28-2EC7-4B75-A9FD-E9E2A834AD20}" type="pres">
      <dgm:prSet presAssocID="{5E1A36C9-21E4-49FD-9C9F-D7990BB97098}" presName="tx2" presStyleLbl="revTx" presStyleIdx="2" presStyleCnt="12"/>
      <dgm:spPr/>
    </dgm:pt>
    <dgm:pt modelId="{DB9F2425-60ED-404F-A094-6F1CF6BF5633}" type="pres">
      <dgm:prSet presAssocID="{5E1A36C9-21E4-49FD-9C9F-D7990BB97098}" presName="vert2" presStyleCnt="0"/>
      <dgm:spPr/>
    </dgm:pt>
    <dgm:pt modelId="{C0EB1099-A1F3-40E9-B002-7015FFBFF53A}" type="pres">
      <dgm:prSet presAssocID="{5E1A36C9-21E4-49FD-9C9F-D7990BB97098}" presName="thinLine2b" presStyleLbl="callout" presStyleIdx="1" presStyleCnt="11"/>
      <dgm:spPr/>
    </dgm:pt>
    <dgm:pt modelId="{C68A4745-4515-4F73-8E86-30BF1BD9E962}" type="pres">
      <dgm:prSet presAssocID="{5E1A36C9-21E4-49FD-9C9F-D7990BB97098}" presName="vertSpace2b" presStyleCnt="0"/>
      <dgm:spPr/>
    </dgm:pt>
    <dgm:pt modelId="{9E845CBB-16F9-4E7E-9188-E07C51AAB71A}" type="pres">
      <dgm:prSet presAssocID="{E18B6EB3-1A7D-434A-8862-1D929071207B}" presName="horz2" presStyleCnt="0"/>
      <dgm:spPr/>
    </dgm:pt>
    <dgm:pt modelId="{1BE1E578-41C8-4576-9ECB-2BF265DB4D5F}" type="pres">
      <dgm:prSet presAssocID="{E18B6EB3-1A7D-434A-8862-1D929071207B}" presName="horzSpace2" presStyleCnt="0"/>
      <dgm:spPr/>
    </dgm:pt>
    <dgm:pt modelId="{161EFCF8-1281-4C41-907B-4DAAD7C07395}" type="pres">
      <dgm:prSet presAssocID="{E18B6EB3-1A7D-434A-8862-1D929071207B}" presName="tx2" presStyleLbl="revTx" presStyleIdx="3" presStyleCnt="12"/>
      <dgm:spPr/>
    </dgm:pt>
    <dgm:pt modelId="{3E653E09-3681-49AE-9B03-18E160840A67}" type="pres">
      <dgm:prSet presAssocID="{E18B6EB3-1A7D-434A-8862-1D929071207B}" presName="vert2" presStyleCnt="0"/>
      <dgm:spPr/>
    </dgm:pt>
    <dgm:pt modelId="{45D2D383-DD02-45CD-872D-00BC2288957C}" type="pres">
      <dgm:prSet presAssocID="{E18B6EB3-1A7D-434A-8862-1D929071207B}" presName="thinLine2b" presStyleLbl="callout" presStyleIdx="2" presStyleCnt="11"/>
      <dgm:spPr/>
    </dgm:pt>
    <dgm:pt modelId="{02FF3E95-029C-42EF-A608-C64C4A4C43BB}" type="pres">
      <dgm:prSet presAssocID="{E18B6EB3-1A7D-434A-8862-1D929071207B}" presName="vertSpace2b" presStyleCnt="0"/>
      <dgm:spPr/>
    </dgm:pt>
    <dgm:pt modelId="{0201C2DA-2D0D-436C-8D6E-452ABB8756BB}" type="pres">
      <dgm:prSet presAssocID="{4672985A-CE56-4C8D-A8F3-DC818BE3C000}" presName="horz2" presStyleCnt="0"/>
      <dgm:spPr/>
    </dgm:pt>
    <dgm:pt modelId="{7A2E6CA1-CB7B-4A60-BB66-10C86EB5AB7A}" type="pres">
      <dgm:prSet presAssocID="{4672985A-CE56-4C8D-A8F3-DC818BE3C000}" presName="horzSpace2" presStyleCnt="0"/>
      <dgm:spPr/>
    </dgm:pt>
    <dgm:pt modelId="{C2D51B9D-7FE1-40B4-A524-AE4AA12ACBB7}" type="pres">
      <dgm:prSet presAssocID="{4672985A-CE56-4C8D-A8F3-DC818BE3C000}" presName="tx2" presStyleLbl="revTx" presStyleIdx="4" presStyleCnt="12"/>
      <dgm:spPr/>
    </dgm:pt>
    <dgm:pt modelId="{EE1F1EA3-C68A-4FA2-9ED6-3CC8E81F17BE}" type="pres">
      <dgm:prSet presAssocID="{4672985A-CE56-4C8D-A8F3-DC818BE3C000}" presName="vert2" presStyleCnt="0"/>
      <dgm:spPr/>
    </dgm:pt>
    <dgm:pt modelId="{CC61A227-8F0F-4611-A7B5-09F7B52E90DE}" type="pres">
      <dgm:prSet presAssocID="{4672985A-CE56-4C8D-A8F3-DC818BE3C000}" presName="thinLine2b" presStyleLbl="callout" presStyleIdx="3" presStyleCnt="11"/>
      <dgm:spPr/>
    </dgm:pt>
    <dgm:pt modelId="{9476A682-4921-4CC1-83AE-3D0B7412163A}" type="pres">
      <dgm:prSet presAssocID="{4672985A-CE56-4C8D-A8F3-DC818BE3C000}" presName="vertSpace2b" presStyleCnt="0"/>
      <dgm:spPr/>
    </dgm:pt>
    <dgm:pt modelId="{5EE69822-AFD0-4310-BDF0-6066D112FFB6}" type="pres">
      <dgm:prSet presAssocID="{E5D3C296-904E-43DC-9265-0BBC0AE5C5F2}" presName="horz2" presStyleCnt="0"/>
      <dgm:spPr/>
    </dgm:pt>
    <dgm:pt modelId="{FB89D040-5A65-4EEA-9D2A-4D9B3500D998}" type="pres">
      <dgm:prSet presAssocID="{E5D3C296-904E-43DC-9265-0BBC0AE5C5F2}" presName="horzSpace2" presStyleCnt="0"/>
      <dgm:spPr/>
    </dgm:pt>
    <dgm:pt modelId="{54F96905-72C6-49D7-BCA4-67760F65AFEC}" type="pres">
      <dgm:prSet presAssocID="{E5D3C296-904E-43DC-9265-0BBC0AE5C5F2}" presName="tx2" presStyleLbl="revTx" presStyleIdx="5" presStyleCnt="12"/>
      <dgm:spPr/>
    </dgm:pt>
    <dgm:pt modelId="{C00D2D14-EF23-43C7-B82A-ED7A62552B87}" type="pres">
      <dgm:prSet presAssocID="{E5D3C296-904E-43DC-9265-0BBC0AE5C5F2}" presName="vert2" presStyleCnt="0"/>
      <dgm:spPr/>
    </dgm:pt>
    <dgm:pt modelId="{08CDD412-5F38-4D35-8B7B-1F1675FE2016}" type="pres">
      <dgm:prSet presAssocID="{E5D3C296-904E-43DC-9265-0BBC0AE5C5F2}" presName="thinLine2b" presStyleLbl="callout" presStyleIdx="4" presStyleCnt="11"/>
      <dgm:spPr/>
    </dgm:pt>
    <dgm:pt modelId="{57949E85-DE15-402E-9751-9EC61D071192}" type="pres">
      <dgm:prSet presAssocID="{E5D3C296-904E-43DC-9265-0BBC0AE5C5F2}" presName="vertSpace2b" presStyleCnt="0"/>
      <dgm:spPr/>
    </dgm:pt>
    <dgm:pt modelId="{0325210E-8A5D-4ACB-864E-78E104F9DBAC}" type="pres">
      <dgm:prSet presAssocID="{1985ED24-EEFA-4D06-8C5A-E7DB51747C40}" presName="horz2" presStyleCnt="0"/>
      <dgm:spPr/>
    </dgm:pt>
    <dgm:pt modelId="{73865CF7-21A2-4CA6-BA73-B89BCBAF25F5}" type="pres">
      <dgm:prSet presAssocID="{1985ED24-EEFA-4D06-8C5A-E7DB51747C40}" presName="horzSpace2" presStyleCnt="0"/>
      <dgm:spPr/>
    </dgm:pt>
    <dgm:pt modelId="{084E6E00-F54C-4BE0-9E46-529BFCBA32DA}" type="pres">
      <dgm:prSet presAssocID="{1985ED24-EEFA-4D06-8C5A-E7DB51747C40}" presName="tx2" presStyleLbl="revTx" presStyleIdx="6" presStyleCnt="12"/>
      <dgm:spPr/>
    </dgm:pt>
    <dgm:pt modelId="{817874AE-0954-4374-A568-3544B13A50D6}" type="pres">
      <dgm:prSet presAssocID="{1985ED24-EEFA-4D06-8C5A-E7DB51747C40}" presName="vert2" presStyleCnt="0"/>
      <dgm:spPr/>
    </dgm:pt>
    <dgm:pt modelId="{E474E1D8-BBA9-46CA-8EB5-0BCB83EC4528}" type="pres">
      <dgm:prSet presAssocID="{1985ED24-EEFA-4D06-8C5A-E7DB51747C40}" presName="thinLine2b" presStyleLbl="callout" presStyleIdx="5" presStyleCnt="11"/>
      <dgm:spPr/>
    </dgm:pt>
    <dgm:pt modelId="{DD2F2C3E-2AC3-43E4-A0AB-68FAD93E4293}" type="pres">
      <dgm:prSet presAssocID="{1985ED24-EEFA-4D06-8C5A-E7DB51747C40}" presName="vertSpace2b" presStyleCnt="0"/>
      <dgm:spPr/>
    </dgm:pt>
    <dgm:pt modelId="{FCBA65A2-A56C-47D8-A96C-017628EA7BBD}" type="pres">
      <dgm:prSet presAssocID="{C8D85C40-F202-46B4-B578-600C5B977C93}" presName="horz2" presStyleCnt="0"/>
      <dgm:spPr/>
    </dgm:pt>
    <dgm:pt modelId="{B72E8AA5-7582-4179-AF31-C891F8D9F412}" type="pres">
      <dgm:prSet presAssocID="{C8D85C40-F202-46B4-B578-600C5B977C93}" presName="horzSpace2" presStyleCnt="0"/>
      <dgm:spPr/>
    </dgm:pt>
    <dgm:pt modelId="{FB136025-FFA9-4D03-A9E0-C100E443E53B}" type="pres">
      <dgm:prSet presAssocID="{C8D85C40-F202-46B4-B578-600C5B977C93}" presName="tx2" presStyleLbl="revTx" presStyleIdx="7" presStyleCnt="12"/>
      <dgm:spPr/>
    </dgm:pt>
    <dgm:pt modelId="{FB6D95BA-4DF8-40A5-A3FA-125FED8DCA7E}" type="pres">
      <dgm:prSet presAssocID="{C8D85C40-F202-46B4-B578-600C5B977C93}" presName="vert2" presStyleCnt="0"/>
      <dgm:spPr/>
    </dgm:pt>
    <dgm:pt modelId="{E54317C3-C371-4E28-A741-4ABE68B73BD5}" type="pres">
      <dgm:prSet presAssocID="{C8D85C40-F202-46B4-B578-600C5B977C93}" presName="thinLine2b" presStyleLbl="callout" presStyleIdx="6" presStyleCnt="11"/>
      <dgm:spPr/>
    </dgm:pt>
    <dgm:pt modelId="{3639A93F-A39F-4360-A0B7-4C9DE5E5A045}" type="pres">
      <dgm:prSet presAssocID="{C8D85C40-F202-46B4-B578-600C5B977C93}" presName="vertSpace2b" presStyleCnt="0"/>
      <dgm:spPr/>
    </dgm:pt>
    <dgm:pt modelId="{FFF8E478-F8A3-46BA-9703-B50BD5F259F9}" type="pres">
      <dgm:prSet presAssocID="{DB41A3F8-6CF9-4562-8E73-B389D7D7D1D8}" presName="horz2" presStyleCnt="0"/>
      <dgm:spPr/>
    </dgm:pt>
    <dgm:pt modelId="{53B0F79B-0901-4600-B55D-D0E3065AB25A}" type="pres">
      <dgm:prSet presAssocID="{DB41A3F8-6CF9-4562-8E73-B389D7D7D1D8}" presName="horzSpace2" presStyleCnt="0"/>
      <dgm:spPr/>
    </dgm:pt>
    <dgm:pt modelId="{4E98C122-0257-40B2-880C-0F6EBC08682B}" type="pres">
      <dgm:prSet presAssocID="{DB41A3F8-6CF9-4562-8E73-B389D7D7D1D8}" presName="tx2" presStyleLbl="revTx" presStyleIdx="8" presStyleCnt="12"/>
      <dgm:spPr/>
    </dgm:pt>
    <dgm:pt modelId="{93D03CE3-5C21-421E-AA8E-FF0F9DEA122E}" type="pres">
      <dgm:prSet presAssocID="{DB41A3F8-6CF9-4562-8E73-B389D7D7D1D8}" presName="vert2" presStyleCnt="0"/>
      <dgm:spPr/>
    </dgm:pt>
    <dgm:pt modelId="{C6BDC032-FDFC-4B5E-9CC2-C15B8FBD88DA}" type="pres">
      <dgm:prSet presAssocID="{DB41A3F8-6CF9-4562-8E73-B389D7D7D1D8}" presName="thinLine2b" presStyleLbl="callout" presStyleIdx="7" presStyleCnt="11"/>
      <dgm:spPr/>
    </dgm:pt>
    <dgm:pt modelId="{8BD1E3DF-09BF-433A-BF9E-F38FA3B2C154}" type="pres">
      <dgm:prSet presAssocID="{DB41A3F8-6CF9-4562-8E73-B389D7D7D1D8}" presName="vertSpace2b" presStyleCnt="0"/>
      <dgm:spPr/>
    </dgm:pt>
    <dgm:pt modelId="{E098CB56-03F7-474D-A4C4-FCCC3B4E22E6}" type="pres">
      <dgm:prSet presAssocID="{994B886C-4E5E-462C-A5AD-EA276BD37103}" presName="horz2" presStyleCnt="0"/>
      <dgm:spPr/>
    </dgm:pt>
    <dgm:pt modelId="{0EC2C2A1-66C5-459E-B0DE-043DE6051533}" type="pres">
      <dgm:prSet presAssocID="{994B886C-4E5E-462C-A5AD-EA276BD37103}" presName="horzSpace2" presStyleCnt="0"/>
      <dgm:spPr/>
    </dgm:pt>
    <dgm:pt modelId="{7FDFFCA3-3ABD-43EC-B813-79804A0790FE}" type="pres">
      <dgm:prSet presAssocID="{994B886C-4E5E-462C-A5AD-EA276BD37103}" presName="tx2" presStyleLbl="revTx" presStyleIdx="9" presStyleCnt="12"/>
      <dgm:spPr/>
    </dgm:pt>
    <dgm:pt modelId="{29369D94-51A0-42F8-AF14-EED29F963330}" type="pres">
      <dgm:prSet presAssocID="{994B886C-4E5E-462C-A5AD-EA276BD37103}" presName="vert2" presStyleCnt="0"/>
      <dgm:spPr/>
    </dgm:pt>
    <dgm:pt modelId="{76C0E1AD-5317-426D-9507-E151C6FFCE17}" type="pres">
      <dgm:prSet presAssocID="{994B886C-4E5E-462C-A5AD-EA276BD37103}" presName="thinLine2b" presStyleLbl="callout" presStyleIdx="8" presStyleCnt="11"/>
      <dgm:spPr/>
    </dgm:pt>
    <dgm:pt modelId="{7E420FE7-F16F-41BB-8770-AACDC850907C}" type="pres">
      <dgm:prSet presAssocID="{994B886C-4E5E-462C-A5AD-EA276BD37103}" presName="vertSpace2b" presStyleCnt="0"/>
      <dgm:spPr/>
    </dgm:pt>
    <dgm:pt modelId="{1BA3B786-A556-4155-AEA6-A48759897F08}" type="pres">
      <dgm:prSet presAssocID="{D054905D-B30F-43B5-8316-80D92FF7F1FD}" presName="horz2" presStyleCnt="0"/>
      <dgm:spPr/>
    </dgm:pt>
    <dgm:pt modelId="{33D1E36A-B477-4782-9869-23364AF0BDD3}" type="pres">
      <dgm:prSet presAssocID="{D054905D-B30F-43B5-8316-80D92FF7F1FD}" presName="horzSpace2" presStyleCnt="0"/>
      <dgm:spPr/>
    </dgm:pt>
    <dgm:pt modelId="{C39DAE71-164D-4962-B8D5-F4371253748D}" type="pres">
      <dgm:prSet presAssocID="{D054905D-B30F-43B5-8316-80D92FF7F1FD}" presName="tx2" presStyleLbl="revTx" presStyleIdx="10" presStyleCnt="12"/>
      <dgm:spPr/>
    </dgm:pt>
    <dgm:pt modelId="{A68B9E52-A858-4ADE-80F5-F9888C961078}" type="pres">
      <dgm:prSet presAssocID="{D054905D-B30F-43B5-8316-80D92FF7F1FD}" presName="vert2" presStyleCnt="0"/>
      <dgm:spPr/>
    </dgm:pt>
    <dgm:pt modelId="{AA1BC55C-AC78-40AF-9DCA-459E886353A2}" type="pres">
      <dgm:prSet presAssocID="{D054905D-B30F-43B5-8316-80D92FF7F1FD}" presName="thinLine2b" presStyleLbl="callout" presStyleIdx="9" presStyleCnt="11"/>
      <dgm:spPr/>
    </dgm:pt>
    <dgm:pt modelId="{FC3AD9ED-33BF-4B41-A2E3-5496BFD60611}" type="pres">
      <dgm:prSet presAssocID="{D054905D-B30F-43B5-8316-80D92FF7F1FD}" presName="vertSpace2b" presStyleCnt="0"/>
      <dgm:spPr/>
    </dgm:pt>
    <dgm:pt modelId="{769D1997-02AF-4A8B-BCBB-D19C1A61187E}" type="pres">
      <dgm:prSet presAssocID="{95B51935-85EF-400C-B8E1-1DE4FC823B8D}" presName="horz2" presStyleCnt="0"/>
      <dgm:spPr/>
    </dgm:pt>
    <dgm:pt modelId="{21207ABB-488D-4294-AFB2-4EF059AA6F38}" type="pres">
      <dgm:prSet presAssocID="{95B51935-85EF-400C-B8E1-1DE4FC823B8D}" presName="horzSpace2" presStyleCnt="0"/>
      <dgm:spPr/>
    </dgm:pt>
    <dgm:pt modelId="{DAF0CEA8-5BB4-419D-B75C-CF7050837078}" type="pres">
      <dgm:prSet presAssocID="{95B51935-85EF-400C-B8E1-1DE4FC823B8D}" presName="tx2" presStyleLbl="revTx" presStyleIdx="11" presStyleCnt="12"/>
      <dgm:spPr/>
    </dgm:pt>
    <dgm:pt modelId="{CA88B19C-AE7D-4E35-9382-403F8B1F1282}" type="pres">
      <dgm:prSet presAssocID="{95B51935-85EF-400C-B8E1-1DE4FC823B8D}" presName="vert2" presStyleCnt="0"/>
      <dgm:spPr/>
    </dgm:pt>
    <dgm:pt modelId="{D00DEB39-DB29-4B32-8259-923DFBB5EDAE}" type="pres">
      <dgm:prSet presAssocID="{95B51935-85EF-400C-B8E1-1DE4FC823B8D}" presName="thinLine2b" presStyleLbl="callout" presStyleIdx="10" presStyleCnt="11"/>
      <dgm:spPr/>
    </dgm:pt>
    <dgm:pt modelId="{16F2BAB2-8D60-4847-8469-A6B7F1346FBB}" type="pres">
      <dgm:prSet presAssocID="{95B51935-85EF-400C-B8E1-1DE4FC823B8D}" presName="vertSpace2b" presStyleCnt="0"/>
      <dgm:spPr/>
    </dgm:pt>
  </dgm:ptLst>
  <dgm:cxnLst>
    <dgm:cxn modelId="{D48E730A-14A6-4EFE-91B7-A5B396D6AD3F}" type="presOf" srcId="{1985ED24-EEFA-4D06-8C5A-E7DB51747C40}" destId="{084E6E00-F54C-4BE0-9E46-529BFCBA32DA}" srcOrd="0" destOrd="0" presId="urn:microsoft.com/office/officeart/2008/layout/LinedList"/>
    <dgm:cxn modelId="{ACFEC016-0A80-46FD-B776-E78DFB1FA9B2}" srcId="{0D587F81-5851-49F0-8B90-2C2F0118CE03}" destId="{D054905D-B30F-43B5-8316-80D92FF7F1FD}" srcOrd="9" destOrd="0" parTransId="{6B8B7B32-009B-4F49-9AD8-B4E7F045E637}" sibTransId="{A469F2C2-1B0E-4BF5-A556-979C2A9520FB}"/>
    <dgm:cxn modelId="{22CA0A19-598D-4E27-9C86-D621F8C29DB2}" srcId="{0D587F81-5851-49F0-8B90-2C2F0118CE03}" destId="{1985ED24-EEFA-4D06-8C5A-E7DB51747C40}" srcOrd="5" destOrd="0" parTransId="{E16DBB9C-9FBE-47FC-A8FB-47978F157BD2}" sibTransId="{B4AAD4C1-35E6-48D5-A106-888A656E9379}"/>
    <dgm:cxn modelId="{E6961A25-D557-4C63-B51B-1AE975D54ADC}" type="presOf" srcId="{0D587F81-5851-49F0-8B90-2C2F0118CE03}" destId="{C9609617-131B-4327-A7EA-645A63A7744B}" srcOrd="0" destOrd="0" presId="urn:microsoft.com/office/officeart/2008/layout/LinedList"/>
    <dgm:cxn modelId="{BB302728-D764-4EAB-B873-42D6B382D50E}" srcId="{0D587F81-5851-49F0-8B90-2C2F0118CE03}" destId="{C8D85C40-F202-46B4-B578-600C5B977C93}" srcOrd="6" destOrd="0" parTransId="{7E140543-B76B-48D1-9C20-F91B65D34563}" sibTransId="{7470FAFC-A190-430B-9FFB-2282E31C5BA2}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6F66AE39-3F78-4079-826E-7FD5DC86019A}" type="presOf" srcId="{E18B6EB3-1A7D-434A-8862-1D929071207B}" destId="{161EFCF8-1281-4C41-907B-4DAAD7C07395}" srcOrd="0" destOrd="0" presId="urn:microsoft.com/office/officeart/2008/layout/LinedList"/>
    <dgm:cxn modelId="{4680385D-ECAB-4506-87BC-CF39E6DBE759}" srcId="{0D587F81-5851-49F0-8B90-2C2F0118CE03}" destId="{95B51935-85EF-400C-B8E1-1DE4FC823B8D}" srcOrd="10" destOrd="0" parTransId="{9D0410B0-0E14-4507-8349-CC536E04FA92}" sibTransId="{182ADAC6-1EF8-447E-9AE4-EE6C85DD7EEF}"/>
    <dgm:cxn modelId="{4D74D443-8F18-4000-B2E7-EFD4D3879A7D}" type="presOf" srcId="{994B886C-4E5E-462C-A5AD-EA276BD37103}" destId="{7FDFFCA3-3ABD-43EC-B813-79804A0790FE}" srcOrd="0" destOrd="0" presId="urn:microsoft.com/office/officeart/2008/layout/LinedList"/>
    <dgm:cxn modelId="{BA5F7D4B-05FF-4C6A-8119-0665EE6E880B}" srcId="{0D587F81-5851-49F0-8B90-2C2F0118CE03}" destId="{E18B6EB3-1A7D-434A-8862-1D929071207B}" srcOrd="2" destOrd="0" parTransId="{FC3546AD-E1A2-4638-A71B-C499DE739799}" sibTransId="{FAD4E8CE-07B9-4B66-85A7-AFB731AE96DA}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AE063F4E-3602-4E53-810E-DF8608038D84}" type="presOf" srcId="{E5D3C296-904E-43DC-9265-0BBC0AE5C5F2}" destId="{54F96905-72C6-49D7-BCA4-67760F65AFEC}" srcOrd="0" destOrd="0" presId="urn:microsoft.com/office/officeart/2008/layout/LinedList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EB3AD374-3B94-4244-B65D-B9DC70EB3979}" srcId="{0D587F81-5851-49F0-8B90-2C2F0118CE03}" destId="{DB41A3F8-6CF9-4562-8E73-B389D7D7D1D8}" srcOrd="7" destOrd="0" parTransId="{F09A7A61-9B39-4817-ABE4-B65049F4F7FC}" sibTransId="{6DDBA9F6-BAF1-4C90-94BA-38306B681FBE}"/>
    <dgm:cxn modelId="{A801437A-EC16-4B3E-9991-C908C17DDA21}" type="presOf" srcId="{95B51935-85EF-400C-B8E1-1DE4FC823B8D}" destId="{DAF0CEA8-5BB4-419D-B75C-CF7050837078}" srcOrd="0" destOrd="0" presId="urn:microsoft.com/office/officeart/2008/layout/LinedList"/>
    <dgm:cxn modelId="{64FEF77E-BB4C-4957-BEEB-6FB03AEE8566}" type="presOf" srcId="{3A2F9F58-9EA1-4D45-B4E0-7ABD55BD0225}" destId="{3A616118-A117-4624-A5F3-825F9512E780}" srcOrd="0" destOrd="0" presId="urn:microsoft.com/office/officeart/2008/layout/LinedList"/>
    <dgm:cxn modelId="{913FB782-1962-497C-90B1-CF2C78B856AC}" type="presOf" srcId="{5E1A36C9-21E4-49FD-9C9F-D7990BB97098}" destId="{DE726F28-2EC7-4B75-A9FD-E9E2A834AD20}" srcOrd="0" destOrd="0" presId="urn:microsoft.com/office/officeart/2008/layout/LinedList"/>
    <dgm:cxn modelId="{7071BA82-6044-4660-B640-5E575D032088}" type="presOf" srcId="{C8D85C40-F202-46B4-B578-600C5B977C93}" destId="{FB136025-FFA9-4D03-A9E0-C100E443E53B}" srcOrd="0" destOrd="0" presId="urn:microsoft.com/office/officeart/2008/layout/LinedList"/>
    <dgm:cxn modelId="{A39A37A5-003D-44A0-8ECE-0EFD0CA3ED1D}" type="presOf" srcId="{69A68AA9-A627-486A-AA9E-16CEABD9530D}" destId="{94CC030C-825C-4912-8D56-A9C9E053E0CD}" srcOrd="0" destOrd="0" presId="urn:microsoft.com/office/officeart/2008/layout/LinedList"/>
    <dgm:cxn modelId="{F5EBB9C2-3797-4A42-8CD6-7F328D074708}" type="presOf" srcId="{4672985A-CE56-4C8D-A8F3-DC818BE3C000}" destId="{C2D51B9D-7FE1-40B4-A524-AE4AA12ACBB7}" srcOrd="0" destOrd="0" presId="urn:microsoft.com/office/officeart/2008/layout/LinedList"/>
    <dgm:cxn modelId="{8BD1A8C8-9C15-4FAA-AFFC-27FE23B65A4D}" type="presOf" srcId="{DB41A3F8-6CF9-4562-8E73-B389D7D7D1D8}" destId="{4E98C122-0257-40B2-880C-0F6EBC08682B}" srcOrd="0" destOrd="0" presId="urn:microsoft.com/office/officeart/2008/layout/LinedList"/>
    <dgm:cxn modelId="{AE5B60D3-7C53-4484-9195-9C627E0C07B1}" srcId="{0D587F81-5851-49F0-8B90-2C2F0118CE03}" destId="{E5D3C296-904E-43DC-9265-0BBC0AE5C5F2}" srcOrd="4" destOrd="0" parTransId="{93E43878-50BE-4C45-BD33-6E3B2A3B7221}" sibTransId="{B2DA1F80-AA22-4D7B-AEC0-55240D49E425}"/>
    <dgm:cxn modelId="{F7816FEB-0CF8-4B10-92CD-BB71661989FF}" srcId="{0D587F81-5851-49F0-8B90-2C2F0118CE03}" destId="{994B886C-4E5E-462C-A5AD-EA276BD37103}" srcOrd="8" destOrd="0" parTransId="{B299942A-95A5-40F6-BF03-50D0B0404031}" sibTransId="{1E107C62-F8C0-4DE2-AB69-00A2A3ABBA08}"/>
    <dgm:cxn modelId="{970C84F0-7634-41AC-9365-C2A28A49C025}" srcId="{0D587F81-5851-49F0-8B90-2C2F0118CE03}" destId="{4672985A-CE56-4C8D-A8F3-DC818BE3C000}" srcOrd="3" destOrd="0" parTransId="{E4D6D9EE-62AC-41C0-B1D8-808BCACCB18E}" sibTransId="{7E4D56D4-3A05-4D67-8BA8-B501E71F9A3F}"/>
    <dgm:cxn modelId="{D9B971FD-30F1-4E7D-AD36-7196CE95D417}" type="presOf" srcId="{D054905D-B30F-43B5-8316-80D92FF7F1FD}" destId="{C39DAE71-164D-4962-B8D5-F4371253748D}" srcOrd="0" destOrd="0" presId="urn:microsoft.com/office/officeart/2008/layout/LinedList"/>
    <dgm:cxn modelId="{2755DAA8-4EA4-4915-A4CF-D09B415E2A96}" type="presParOf" srcId="{3A616118-A117-4624-A5F3-825F9512E780}" destId="{D3FA13A3-CCCF-46A6-9676-3B25A88B8076}" srcOrd="0" destOrd="0" presId="urn:microsoft.com/office/officeart/2008/layout/LinedList"/>
    <dgm:cxn modelId="{AACA6C1D-13FF-4AB6-B602-71F6A8DA1003}" type="presParOf" srcId="{3A616118-A117-4624-A5F3-825F9512E780}" destId="{A8DB7CAF-2F43-45AF-8756-A32CBA893387}" srcOrd="1" destOrd="0" presId="urn:microsoft.com/office/officeart/2008/layout/LinedList"/>
    <dgm:cxn modelId="{960492A5-F397-4C54-A58E-95600BBA2F83}" type="presParOf" srcId="{A8DB7CAF-2F43-45AF-8756-A32CBA893387}" destId="{C9609617-131B-4327-A7EA-645A63A7744B}" srcOrd="0" destOrd="0" presId="urn:microsoft.com/office/officeart/2008/layout/LinedList"/>
    <dgm:cxn modelId="{C3288EBD-424C-49E1-9412-56478C3282DB}" type="presParOf" srcId="{A8DB7CAF-2F43-45AF-8756-A32CBA893387}" destId="{74FE00AF-59C4-4A67-B6E3-E99059071EFE}" srcOrd="1" destOrd="0" presId="urn:microsoft.com/office/officeart/2008/layout/LinedList"/>
    <dgm:cxn modelId="{EE279748-1BF6-484F-A7C1-503EFF590893}" type="presParOf" srcId="{74FE00AF-59C4-4A67-B6E3-E99059071EFE}" destId="{0FFB9719-37C7-4C20-B7E9-73ED527D01F0}" srcOrd="0" destOrd="0" presId="urn:microsoft.com/office/officeart/2008/layout/LinedList"/>
    <dgm:cxn modelId="{786C06F6-30E8-4C1D-8DA7-66089651A18D}" type="presParOf" srcId="{74FE00AF-59C4-4A67-B6E3-E99059071EFE}" destId="{D4A697DA-9394-4253-8CF7-25FC5DEFA23D}" srcOrd="1" destOrd="0" presId="urn:microsoft.com/office/officeart/2008/layout/LinedList"/>
    <dgm:cxn modelId="{0D502DF4-DC3F-4E39-9039-92D4EE0ED23C}" type="presParOf" srcId="{D4A697DA-9394-4253-8CF7-25FC5DEFA23D}" destId="{8CCC3DF4-849B-424C-B0B4-1E630123D89B}" srcOrd="0" destOrd="0" presId="urn:microsoft.com/office/officeart/2008/layout/LinedList"/>
    <dgm:cxn modelId="{72B99E00-3B44-43FA-9097-FA0B3B80C1CB}" type="presParOf" srcId="{D4A697DA-9394-4253-8CF7-25FC5DEFA23D}" destId="{94CC030C-825C-4912-8D56-A9C9E053E0CD}" srcOrd="1" destOrd="0" presId="urn:microsoft.com/office/officeart/2008/layout/LinedList"/>
    <dgm:cxn modelId="{F91E1337-2EA5-47F6-AFB1-67BD8F09DADD}" type="presParOf" srcId="{D4A697DA-9394-4253-8CF7-25FC5DEFA23D}" destId="{1CC418A9-EDB2-482C-8786-D02BFBC82CA1}" srcOrd="2" destOrd="0" presId="urn:microsoft.com/office/officeart/2008/layout/LinedList"/>
    <dgm:cxn modelId="{73FD6BDF-CD35-4B92-B1FD-E74CEEED7659}" type="presParOf" srcId="{74FE00AF-59C4-4A67-B6E3-E99059071EFE}" destId="{465257A5-E752-46F5-BB20-5EB50D3BF62B}" srcOrd="2" destOrd="0" presId="urn:microsoft.com/office/officeart/2008/layout/LinedList"/>
    <dgm:cxn modelId="{61D63A99-CFB7-4768-A564-65E5ED786DCB}" type="presParOf" srcId="{74FE00AF-59C4-4A67-B6E3-E99059071EFE}" destId="{58B808EA-0087-4F7D-807A-72ECAE414DCB}" srcOrd="3" destOrd="0" presId="urn:microsoft.com/office/officeart/2008/layout/LinedList"/>
    <dgm:cxn modelId="{8DCC0C08-56CC-4DCE-B15F-4135359B6CAE}" type="presParOf" srcId="{74FE00AF-59C4-4A67-B6E3-E99059071EFE}" destId="{51495935-F16D-4573-9163-49987961F00E}" srcOrd="4" destOrd="0" presId="urn:microsoft.com/office/officeart/2008/layout/LinedList"/>
    <dgm:cxn modelId="{29BDBBE0-9763-4E79-ACB3-2D95851EB1DD}" type="presParOf" srcId="{51495935-F16D-4573-9163-49987961F00E}" destId="{AA01781B-0FB7-4CFF-B9C2-4C1D48FE5608}" srcOrd="0" destOrd="0" presId="urn:microsoft.com/office/officeart/2008/layout/LinedList"/>
    <dgm:cxn modelId="{22B58634-9717-47EC-A1BF-9066B8632AB2}" type="presParOf" srcId="{51495935-F16D-4573-9163-49987961F00E}" destId="{DE726F28-2EC7-4B75-A9FD-E9E2A834AD20}" srcOrd="1" destOrd="0" presId="urn:microsoft.com/office/officeart/2008/layout/LinedList"/>
    <dgm:cxn modelId="{A1E25C88-07C5-438A-974F-820EE2CF8E3D}" type="presParOf" srcId="{51495935-F16D-4573-9163-49987961F00E}" destId="{DB9F2425-60ED-404F-A094-6F1CF6BF5633}" srcOrd="2" destOrd="0" presId="urn:microsoft.com/office/officeart/2008/layout/LinedList"/>
    <dgm:cxn modelId="{B3D9014E-E49D-40F0-BA45-6A66FEFA98AC}" type="presParOf" srcId="{74FE00AF-59C4-4A67-B6E3-E99059071EFE}" destId="{C0EB1099-A1F3-40E9-B002-7015FFBFF53A}" srcOrd="5" destOrd="0" presId="urn:microsoft.com/office/officeart/2008/layout/LinedList"/>
    <dgm:cxn modelId="{C3F29CD5-DBEF-47BE-BF67-A2317109D962}" type="presParOf" srcId="{74FE00AF-59C4-4A67-B6E3-E99059071EFE}" destId="{C68A4745-4515-4F73-8E86-30BF1BD9E962}" srcOrd="6" destOrd="0" presId="urn:microsoft.com/office/officeart/2008/layout/LinedList"/>
    <dgm:cxn modelId="{E4A62175-AD6F-41A4-B5E1-8D659E240B1F}" type="presParOf" srcId="{74FE00AF-59C4-4A67-B6E3-E99059071EFE}" destId="{9E845CBB-16F9-4E7E-9188-E07C51AAB71A}" srcOrd="7" destOrd="0" presId="urn:microsoft.com/office/officeart/2008/layout/LinedList"/>
    <dgm:cxn modelId="{4EE08F87-C308-4207-80D1-23D3C74E61AE}" type="presParOf" srcId="{9E845CBB-16F9-4E7E-9188-E07C51AAB71A}" destId="{1BE1E578-41C8-4576-9ECB-2BF265DB4D5F}" srcOrd="0" destOrd="0" presId="urn:microsoft.com/office/officeart/2008/layout/LinedList"/>
    <dgm:cxn modelId="{FD0986E6-8A2D-4F32-978C-F68618254519}" type="presParOf" srcId="{9E845CBB-16F9-4E7E-9188-E07C51AAB71A}" destId="{161EFCF8-1281-4C41-907B-4DAAD7C07395}" srcOrd="1" destOrd="0" presId="urn:microsoft.com/office/officeart/2008/layout/LinedList"/>
    <dgm:cxn modelId="{FC33741E-E284-448B-9A4A-837D9C028044}" type="presParOf" srcId="{9E845CBB-16F9-4E7E-9188-E07C51AAB71A}" destId="{3E653E09-3681-49AE-9B03-18E160840A67}" srcOrd="2" destOrd="0" presId="urn:microsoft.com/office/officeart/2008/layout/LinedList"/>
    <dgm:cxn modelId="{BECFD22F-5398-49AD-9802-17D3C13BDABC}" type="presParOf" srcId="{74FE00AF-59C4-4A67-B6E3-E99059071EFE}" destId="{45D2D383-DD02-45CD-872D-00BC2288957C}" srcOrd="8" destOrd="0" presId="urn:microsoft.com/office/officeart/2008/layout/LinedList"/>
    <dgm:cxn modelId="{358EBCBE-EFF4-473D-8E39-104853CB3691}" type="presParOf" srcId="{74FE00AF-59C4-4A67-B6E3-E99059071EFE}" destId="{02FF3E95-029C-42EF-A608-C64C4A4C43BB}" srcOrd="9" destOrd="0" presId="urn:microsoft.com/office/officeart/2008/layout/LinedList"/>
    <dgm:cxn modelId="{08BFE3A5-1013-4991-8E0F-26CE7B34E467}" type="presParOf" srcId="{74FE00AF-59C4-4A67-B6E3-E99059071EFE}" destId="{0201C2DA-2D0D-436C-8D6E-452ABB8756BB}" srcOrd="10" destOrd="0" presId="urn:microsoft.com/office/officeart/2008/layout/LinedList"/>
    <dgm:cxn modelId="{50B8F9D3-DA67-4105-B584-E844BEC68987}" type="presParOf" srcId="{0201C2DA-2D0D-436C-8D6E-452ABB8756BB}" destId="{7A2E6CA1-CB7B-4A60-BB66-10C86EB5AB7A}" srcOrd="0" destOrd="0" presId="urn:microsoft.com/office/officeart/2008/layout/LinedList"/>
    <dgm:cxn modelId="{912D6972-F4CB-426F-92B2-B65B276449EA}" type="presParOf" srcId="{0201C2DA-2D0D-436C-8D6E-452ABB8756BB}" destId="{C2D51B9D-7FE1-40B4-A524-AE4AA12ACBB7}" srcOrd="1" destOrd="0" presId="urn:microsoft.com/office/officeart/2008/layout/LinedList"/>
    <dgm:cxn modelId="{93DA9AF0-2F4D-4ECF-B550-D4A14FDD3204}" type="presParOf" srcId="{0201C2DA-2D0D-436C-8D6E-452ABB8756BB}" destId="{EE1F1EA3-C68A-4FA2-9ED6-3CC8E81F17BE}" srcOrd="2" destOrd="0" presId="urn:microsoft.com/office/officeart/2008/layout/LinedList"/>
    <dgm:cxn modelId="{233EB9E9-E32C-43B0-BC8F-ED5C19ACE824}" type="presParOf" srcId="{74FE00AF-59C4-4A67-B6E3-E99059071EFE}" destId="{CC61A227-8F0F-4611-A7B5-09F7B52E90DE}" srcOrd="11" destOrd="0" presId="urn:microsoft.com/office/officeart/2008/layout/LinedList"/>
    <dgm:cxn modelId="{FD8A3559-5D78-434D-AF12-941D1784FEF3}" type="presParOf" srcId="{74FE00AF-59C4-4A67-B6E3-E99059071EFE}" destId="{9476A682-4921-4CC1-83AE-3D0B7412163A}" srcOrd="12" destOrd="0" presId="urn:microsoft.com/office/officeart/2008/layout/LinedList"/>
    <dgm:cxn modelId="{6B808A18-5141-4DC0-A4B2-53027836DFC2}" type="presParOf" srcId="{74FE00AF-59C4-4A67-B6E3-E99059071EFE}" destId="{5EE69822-AFD0-4310-BDF0-6066D112FFB6}" srcOrd="13" destOrd="0" presId="urn:microsoft.com/office/officeart/2008/layout/LinedList"/>
    <dgm:cxn modelId="{97252684-8C13-4013-8020-5FA2C56D9EFE}" type="presParOf" srcId="{5EE69822-AFD0-4310-BDF0-6066D112FFB6}" destId="{FB89D040-5A65-4EEA-9D2A-4D9B3500D998}" srcOrd="0" destOrd="0" presId="urn:microsoft.com/office/officeart/2008/layout/LinedList"/>
    <dgm:cxn modelId="{C9EDA898-0A5F-4BC2-B5DB-90DBE55A7E2E}" type="presParOf" srcId="{5EE69822-AFD0-4310-BDF0-6066D112FFB6}" destId="{54F96905-72C6-49D7-BCA4-67760F65AFEC}" srcOrd="1" destOrd="0" presId="urn:microsoft.com/office/officeart/2008/layout/LinedList"/>
    <dgm:cxn modelId="{DF8E4DFB-82C6-4CC8-93AD-3E8F4EC077B3}" type="presParOf" srcId="{5EE69822-AFD0-4310-BDF0-6066D112FFB6}" destId="{C00D2D14-EF23-43C7-B82A-ED7A62552B87}" srcOrd="2" destOrd="0" presId="urn:microsoft.com/office/officeart/2008/layout/LinedList"/>
    <dgm:cxn modelId="{739A9DC4-84D8-460E-9794-06346270F6B7}" type="presParOf" srcId="{74FE00AF-59C4-4A67-B6E3-E99059071EFE}" destId="{08CDD412-5F38-4D35-8B7B-1F1675FE2016}" srcOrd="14" destOrd="0" presId="urn:microsoft.com/office/officeart/2008/layout/LinedList"/>
    <dgm:cxn modelId="{4B5BEBFD-23DB-40DB-8ADE-C3E13D7C44F8}" type="presParOf" srcId="{74FE00AF-59C4-4A67-B6E3-E99059071EFE}" destId="{57949E85-DE15-402E-9751-9EC61D071192}" srcOrd="15" destOrd="0" presId="urn:microsoft.com/office/officeart/2008/layout/LinedList"/>
    <dgm:cxn modelId="{001F50FF-A835-4783-9DC3-FDEA2B73F70C}" type="presParOf" srcId="{74FE00AF-59C4-4A67-B6E3-E99059071EFE}" destId="{0325210E-8A5D-4ACB-864E-78E104F9DBAC}" srcOrd="16" destOrd="0" presId="urn:microsoft.com/office/officeart/2008/layout/LinedList"/>
    <dgm:cxn modelId="{EE7E2402-DD9B-44DD-BDB6-4A5C28A130B9}" type="presParOf" srcId="{0325210E-8A5D-4ACB-864E-78E104F9DBAC}" destId="{73865CF7-21A2-4CA6-BA73-B89BCBAF25F5}" srcOrd="0" destOrd="0" presId="urn:microsoft.com/office/officeart/2008/layout/LinedList"/>
    <dgm:cxn modelId="{C0705628-C62B-4A40-A845-B1473727DA76}" type="presParOf" srcId="{0325210E-8A5D-4ACB-864E-78E104F9DBAC}" destId="{084E6E00-F54C-4BE0-9E46-529BFCBA32DA}" srcOrd="1" destOrd="0" presId="urn:microsoft.com/office/officeart/2008/layout/LinedList"/>
    <dgm:cxn modelId="{05AC38C6-C547-47EA-B06F-623A32CBC909}" type="presParOf" srcId="{0325210E-8A5D-4ACB-864E-78E104F9DBAC}" destId="{817874AE-0954-4374-A568-3544B13A50D6}" srcOrd="2" destOrd="0" presId="urn:microsoft.com/office/officeart/2008/layout/LinedList"/>
    <dgm:cxn modelId="{8D5A6FC0-429B-4F2E-8FCA-956A8811443F}" type="presParOf" srcId="{74FE00AF-59C4-4A67-B6E3-E99059071EFE}" destId="{E474E1D8-BBA9-46CA-8EB5-0BCB83EC4528}" srcOrd="17" destOrd="0" presId="urn:microsoft.com/office/officeart/2008/layout/LinedList"/>
    <dgm:cxn modelId="{FD774DD2-8638-4DD7-9F2C-A92955B35103}" type="presParOf" srcId="{74FE00AF-59C4-4A67-B6E3-E99059071EFE}" destId="{DD2F2C3E-2AC3-43E4-A0AB-68FAD93E4293}" srcOrd="18" destOrd="0" presId="urn:microsoft.com/office/officeart/2008/layout/LinedList"/>
    <dgm:cxn modelId="{7516228C-21B4-4D33-BC78-6915AABE91C0}" type="presParOf" srcId="{74FE00AF-59C4-4A67-B6E3-E99059071EFE}" destId="{FCBA65A2-A56C-47D8-A96C-017628EA7BBD}" srcOrd="19" destOrd="0" presId="urn:microsoft.com/office/officeart/2008/layout/LinedList"/>
    <dgm:cxn modelId="{CEA46EE8-1EDF-4A26-AD19-20FD3BC48828}" type="presParOf" srcId="{FCBA65A2-A56C-47D8-A96C-017628EA7BBD}" destId="{B72E8AA5-7582-4179-AF31-C891F8D9F412}" srcOrd="0" destOrd="0" presId="urn:microsoft.com/office/officeart/2008/layout/LinedList"/>
    <dgm:cxn modelId="{7B89FBD0-771A-470D-9846-F30660650CC2}" type="presParOf" srcId="{FCBA65A2-A56C-47D8-A96C-017628EA7BBD}" destId="{FB136025-FFA9-4D03-A9E0-C100E443E53B}" srcOrd="1" destOrd="0" presId="urn:microsoft.com/office/officeart/2008/layout/LinedList"/>
    <dgm:cxn modelId="{550CC51A-D21E-4065-966D-F470795CBFA8}" type="presParOf" srcId="{FCBA65A2-A56C-47D8-A96C-017628EA7BBD}" destId="{FB6D95BA-4DF8-40A5-A3FA-125FED8DCA7E}" srcOrd="2" destOrd="0" presId="urn:microsoft.com/office/officeart/2008/layout/LinedList"/>
    <dgm:cxn modelId="{0ED87ECE-4848-4310-8B91-7013C902048F}" type="presParOf" srcId="{74FE00AF-59C4-4A67-B6E3-E99059071EFE}" destId="{E54317C3-C371-4E28-A741-4ABE68B73BD5}" srcOrd="20" destOrd="0" presId="urn:microsoft.com/office/officeart/2008/layout/LinedList"/>
    <dgm:cxn modelId="{B68AA27D-40CE-4514-A649-186497F36D22}" type="presParOf" srcId="{74FE00AF-59C4-4A67-B6E3-E99059071EFE}" destId="{3639A93F-A39F-4360-A0B7-4C9DE5E5A045}" srcOrd="21" destOrd="0" presId="urn:microsoft.com/office/officeart/2008/layout/LinedList"/>
    <dgm:cxn modelId="{4AB6B133-F980-4C7C-B028-28122A7CA5E5}" type="presParOf" srcId="{74FE00AF-59C4-4A67-B6E3-E99059071EFE}" destId="{FFF8E478-F8A3-46BA-9703-B50BD5F259F9}" srcOrd="22" destOrd="0" presId="urn:microsoft.com/office/officeart/2008/layout/LinedList"/>
    <dgm:cxn modelId="{EDEA3AE5-B700-4AD2-AC4C-95C35431B2FF}" type="presParOf" srcId="{FFF8E478-F8A3-46BA-9703-B50BD5F259F9}" destId="{53B0F79B-0901-4600-B55D-D0E3065AB25A}" srcOrd="0" destOrd="0" presId="urn:microsoft.com/office/officeart/2008/layout/LinedList"/>
    <dgm:cxn modelId="{CD838D2E-8DC4-42E7-9E05-C70D49046BED}" type="presParOf" srcId="{FFF8E478-F8A3-46BA-9703-B50BD5F259F9}" destId="{4E98C122-0257-40B2-880C-0F6EBC08682B}" srcOrd="1" destOrd="0" presId="urn:microsoft.com/office/officeart/2008/layout/LinedList"/>
    <dgm:cxn modelId="{E4B6774C-FB37-4F2D-975E-D00DAE22C2F1}" type="presParOf" srcId="{FFF8E478-F8A3-46BA-9703-B50BD5F259F9}" destId="{93D03CE3-5C21-421E-AA8E-FF0F9DEA122E}" srcOrd="2" destOrd="0" presId="urn:microsoft.com/office/officeart/2008/layout/LinedList"/>
    <dgm:cxn modelId="{8FD4F15F-0F43-46F0-8812-B30B562C02CE}" type="presParOf" srcId="{74FE00AF-59C4-4A67-B6E3-E99059071EFE}" destId="{C6BDC032-FDFC-4B5E-9CC2-C15B8FBD88DA}" srcOrd="23" destOrd="0" presId="urn:microsoft.com/office/officeart/2008/layout/LinedList"/>
    <dgm:cxn modelId="{16C130AB-D3C7-4178-B056-010DB4877516}" type="presParOf" srcId="{74FE00AF-59C4-4A67-B6E3-E99059071EFE}" destId="{8BD1E3DF-09BF-433A-BF9E-F38FA3B2C154}" srcOrd="24" destOrd="0" presId="urn:microsoft.com/office/officeart/2008/layout/LinedList"/>
    <dgm:cxn modelId="{FA7834F6-43E4-43FD-AAEB-D92C41B2BC3A}" type="presParOf" srcId="{74FE00AF-59C4-4A67-B6E3-E99059071EFE}" destId="{E098CB56-03F7-474D-A4C4-FCCC3B4E22E6}" srcOrd="25" destOrd="0" presId="urn:microsoft.com/office/officeart/2008/layout/LinedList"/>
    <dgm:cxn modelId="{86BC1878-D22F-43A8-BFC4-C471DDEEBE8F}" type="presParOf" srcId="{E098CB56-03F7-474D-A4C4-FCCC3B4E22E6}" destId="{0EC2C2A1-66C5-459E-B0DE-043DE6051533}" srcOrd="0" destOrd="0" presId="urn:microsoft.com/office/officeart/2008/layout/LinedList"/>
    <dgm:cxn modelId="{05BB85CE-5588-464E-A124-A18B7211E167}" type="presParOf" srcId="{E098CB56-03F7-474D-A4C4-FCCC3B4E22E6}" destId="{7FDFFCA3-3ABD-43EC-B813-79804A0790FE}" srcOrd="1" destOrd="0" presId="urn:microsoft.com/office/officeart/2008/layout/LinedList"/>
    <dgm:cxn modelId="{A740C1EA-F1AE-4368-ABCB-9EB74DAE37A9}" type="presParOf" srcId="{E098CB56-03F7-474D-A4C4-FCCC3B4E22E6}" destId="{29369D94-51A0-42F8-AF14-EED29F963330}" srcOrd="2" destOrd="0" presId="urn:microsoft.com/office/officeart/2008/layout/LinedList"/>
    <dgm:cxn modelId="{870119E8-4E53-4C28-ADB6-F480D665D42C}" type="presParOf" srcId="{74FE00AF-59C4-4A67-B6E3-E99059071EFE}" destId="{76C0E1AD-5317-426D-9507-E151C6FFCE17}" srcOrd="26" destOrd="0" presId="urn:microsoft.com/office/officeart/2008/layout/LinedList"/>
    <dgm:cxn modelId="{A7AF07FA-97D2-4EDC-85BA-EBC0009C5779}" type="presParOf" srcId="{74FE00AF-59C4-4A67-B6E3-E99059071EFE}" destId="{7E420FE7-F16F-41BB-8770-AACDC850907C}" srcOrd="27" destOrd="0" presId="urn:microsoft.com/office/officeart/2008/layout/LinedList"/>
    <dgm:cxn modelId="{75AC9DC5-1B7E-4AB0-A881-519EB2AEE3D8}" type="presParOf" srcId="{74FE00AF-59C4-4A67-B6E3-E99059071EFE}" destId="{1BA3B786-A556-4155-AEA6-A48759897F08}" srcOrd="28" destOrd="0" presId="urn:microsoft.com/office/officeart/2008/layout/LinedList"/>
    <dgm:cxn modelId="{81599BE2-884C-453F-B28B-B83399E64A3B}" type="presParOf" srcId="{1BA3B786-A556-4155-AEA6-A48759897F08}" destId="{33D1E36A-B477-4782-9869-23364AF0BDD3}" srcOrd="0" destOrd="0" presId="urn:microsoft.com/office/officeart/2008/layout/LinedList"/>
    <dgm:cxn modelId="{4D44A7DC-1ED8-4FCB-B4F7-C9C33DFA4803}" type="presParOf" srcId="{1BA3B786-A556-4155-AEA6-A48759897F08}" destId="{C39DAE71-164D-4962-B8D5-F4371253748D}" srcOrd="1" destOrd="0" presId="urn:microsoft.com/office/officeart/2008/layout/LinedList"/>
    <dgm:cxn modelId="{5DD9F857-E39A-4114-9E2C-EC6D02CBF989}" type="presParOf" srcId="{1BA3B786-A556-4155-AEA6-A48759897F08}" destId="{A68B9E52-A858-4ADE-80F5-F9888C961078}" srcOrd="2" destOrd="0" presId="urn:microsoft.com/office/officeart/2008/layout/LinedList"/>
    <dgm:cxn modelId="{469A170B-1101-40D7-80F2-C8ED6B24F67D}" type="presParOf" srcId="{74FE00AF-59C4-4A67-B6E3-E99059071EFE}" destId="{AA1BC55C-AC78-40AF-9DCA-459E886353A2}" srcOrd="29" destOrd="0" presId="urn:microsoft.com/office/officeart/2008/layout/LinedList"/>
    <dgm:cxn modelId="{2F3172D5-5198-46BD-A11F-F7654EC49AC8}" type="presParOf" srcId="{74FE00AF-59C4-4A67-B6E3-E99059071EFE}" destId="{FC3AD9ED-33BF-4B41-A2E3-5496BFD60611}" srcOrd="30" destOrd="0" presId="urn:microsoft.com/office/officeart/2008/layout/LinedList"/>
    <dgm:cxn modelId="{FAF7CF93-C7C8-4DE1-9E5A-9909700F61E5}" type="presParOf" srcId="{74FE00AF-59C4-4A67-B6E3-E99059071EFE}" destId="{769D1997-02AF-4A8B-BCBB-D19C1A61187E}" srcOrd="31" destOrd="0" presId="urn:microsoft.com/office/officeart/2008/layout/LinedList"/>
    <dgm:cxn modelId="{3870A8C3-7AAC-4F8E-B08B-F39E3E27D15A}" type="presParOf" srcId="{769D1997-02AF-4A8B-BCBB-D19C1A61187E}" destId="{21207ABB-488D-4294-AFB2-4EF059AA6F38}" srcOrd="0" destOrd="0" presId="urn:microsoft.com/office/officeart/2008/layout/LinedList"/>
    <dgm:cxn modelId="{06597121-94AE-45EB-A4E4-EBE87B23ACBB}" type="presParOf" srcId="{769D1997-02AF-4A8B-BCBB-D19C1A61187E}" destId="{DAF0CEA8-5BB4-419D-B75C-CF7050837078}" srcOrd="1" destOrd="0" presId="urn:microsoft.com/office/officeart/2008/layout/LinedList"/>
    <dgm:cxn modelId="{74F1D8C9-CBDD-4FB3-915A-C2C049C5C017}" type="presParOf" srcId="{769D1997-02AF-4A8B-BCBB-D19C1A61187E}" destId="{CA88B19C-AE7D-4E35-9382-403F8B1F1282}" srcOrd="2" destOrd="0" presId="urn:microsoft.com/office/officeart/2008/layout/LinedList"/>
    <dgm:cxn modelId="{9A4F65AF-B29C-4FD3-9C26-4EDB9204BFB0}" type="presParOf" srcId="{74FE00AF-59C4-4A67-B6E3-E99059071EFE}" destId="{D00DEB39-DB29-4B32-8259-923DFBB5EDAE}" srcOrd="32" destOrd="0" presId="urn:microsoft.com/office/officeart/2008/layout/LinedList"/>
    <dgm:cxn modelId="{E7F8A520-32A0-4D62-AEA3-F1D45392E0DA}" type="presParOf" srcId="{74FE00AF-59C4-4A67-B6E3-E99059071EFE}" destId="{16F2BAB2-8D60-4847-8469-A6B7F1346FB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ctr" rtl="1"/>
          <a:r>
            <a:rPr lang="en-US" sz="24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4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ctr" rtl="1"/>
          <a:r>
            <a:rPr lang="en-US" sz="2000" b="1">
              <a:solidFill>
                <a:schemeClr val="tx1"/>
              </a:solidFill>
              <a:latin typeface="Poppins" panose="00000500000000000000" pitchFamily="2" charset="0"/>
            </a:rPr>
            <a:t>Generate frames</a:t>
          </a:r>
          <a:endParaRPr lang="ar-EG" sz="20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</a:rPr>
            <a:t>Video feed</a:t>
          </a:r>
          <a:endParaRPr lang="ar-EG" sz="20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DD4C9177-9FAD-4104-99B4-5AB205DA3054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47D55B-25DE-4342-B40A-EBD11FE0F6C4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16777889-7333-436B-810E-0A185BD8811B}" type="pres">
      <dgm:prSet presAssocID="{0D587F81-5851-49F0-8B90-2C2F0118CE03}" presName="rootComposite1" presStyleCnt="0"/>
      <dgm:spPr/>
    </dgm:pt>
    <dgm:pt modelId="{A0D0399B-9E3C-490F-A568-47A0F734D2C2}" type="pres">
      <dgm:prSet presAssocID="{0D587F81-5851-49F0-8B90-2C2F0118CE03}" presName="rootText1" presStyleLbl="node0" presStyleIdx="0" presStyleCnt="1" custScaleX="40716" custScaleY="32854">
        <dgm:presLayoutVars>
          <dgm:chPref val="3"/>
        </dgm:presLayoutVars>
      </dgm:prSet>
      <dgm:spPr/>
    </dgm:pt>
    <dgm:pt modelId="{6DF2CDC4-4F3F-4719-8FCB-E0EA44176AE9}" type="pres">
      <dgm:prSet presAssocID="{0D587F81-5851-49F0-8B90-2C2F0118CE03}" presName="rootConnector1" presStyleLbl="node1" presStyleIdx="0" presStyleCnt="0"/>
      <dgm:spPr/>
    </dgm:pt>
    <dgm:pt modelId="{DF144B94-5088-4667-B451-397CEB419F08}" type="pres">
      <dgm:prSet presAssocID="{0D587F81-5851-49F0-8B90-2C2F0118CE03}" presName="hierChild2" presStyleCnt="0"/>
      <dgm:spPr/>
    </dgm:pt>
    <dgm:pt modelId="{77425211-3169-427C-892F-E766EC616F0E}" type="pres">
      <dgm:prSet presAssocID="{5D35DDB3-3A79-412E-A79A-EA89F6AD3AA8}" presName="Name64" presStyleLbl="parChTrans1D2" presStyleIdx="0" presStyleCnt="2"/>
      <dgm:spPr/>
    </dgm:pt>
    <dgm:pt modelId="{3FA3654F-4A64-4989-9421-0CBAC463EC1E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D9379394-6A40-4EF8-9E76-600D4364CE97}" type="pres">
      <dgm:prSet presAssocID="{69A68AA9-A627-486A-AA9E-16CEABD9530D}" presName="rootComposite" presStyleCnt="0"/>
      <dgm:spPr/>
    </dgm:pt>
    <dgm:pt modelId="{70D4EF1D-1236-4500-85BB-F010DE2D18BC}" type="pres">
      <dgm:prSet presAssocID="{69A68AA9-A627-486A-AA9E-16CEABD9530D}" presName="rootText" presStyleLbl="node2" presStyleIdx="0" presStyleCnt="2" custScaleX="39669" custScaleY="32569" custLinFactNeighborX="-2512" custLinFactNeighborY="4360">
        <dgm:presLayoutVars>
          <dgm:chPref val="3"/>
        </dgm:presLayoutVars>
      </dgm:prSet>
      <dgm:spPr/>
    </dgm:pt>
    <dgm:pt modelId="{D020C2C6-ED8F-4F52-8A31-F5A45B05D31A}" type="pres">
      <dgm:prSet presAssocID="{69A68AA9-A627-486A-AA9E-16CEABD9530D}" presName="rootConnector" presStyleLbl="node2" presStyleIdx="0" presStyleCnt="2"/>
      <dgm:spPr/>
    </dgm:pt>
    <dgm:pt modelId="{5C754F6F-78B9-42B1-B4E0-063DABC74548}" type="pres">
      <dgm:prSet presAssocID="{69A68AA9-A627-486A-AA9E-16CEABD9530D}" presName="hierChild4" presStyleCnt="0"/>
      <dgm:spPr/>
    </dgm:pt>
    <dgm:pt modelId="{1D4B21EC-4DEB-4A19-A936-B47F9CCFBBE3}" type="pres">
      <dgm:prSet presAssocID="{69A68AA9-A627-486A-AA9E-16CEABD9530D}" presName="hierChild5" presStyleCnt="0"/>
      <dgm:spPr/>
    </dgm:pt>
    <dgm:pt modelId="{F90B711C-D688-4342-825E-7082E5CB58F1}" type="pres">
      <dgm:prSet presAssocID="{F38F945F-7A09-48BF-98AB-FD4969F446FB}" presName="Name64" presStyleLbl="parChTrans1D2" presStyleIdx="1" presStyleCnt="2"/>
      <dgm:spPr/>
    </dgm:pt>
    <dgm:pt modelId="{BC01DDA0-F6C9-4FF5-AEEE-3109F5C57956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F8CD106-CAA9-494C-B2FC-05CFEE59D0D6}" type="pres">
      <dgm:prSet presAssocID="{5E1A36C9-21E4-49FD-9C9F-D7990BB97098}" presName="rootComposite" presStyleCnt="0"/>
      <dgm:spPr/>
    </dgm:pt>
    <dgm:pt modelId="{F59E0AAA-D63D-4D64-A3E1-8ECE9774A983}" type="pres">
      <dgm:prSet presAssocID="{5E1A36C9-21E4-49FD-9C9F-D7990BB97098}" presName="rootText" presStyleLbl="node2" presStyleIdx="1" presStyleCnt="2" custScaleX="37616" custScaleY="30827" custLinFactNeighborX="-2513" custLinFactNeighborY="-3391">
        <dgm:presLayoutVars>
          <dgm:chPref val="3"/>
        </dgm:presLayoutVars>
      </dgm:prSet>
      <dgm:spPr/>
    </dgm:pt>
    <dgm:pt modelId="{73E487F9-946A-4DEA-9A36-8C35E8F9FCE7}" type="pres">
      <dgm:prSet presAssocID="{5E1A36C9-21E4-49FD-9C9F-D7990BB97098}" presName="rootConnector" presStyleLbl="node2" presStyleIdx="1" presStyleCnt="2"/>
      <dgm:spPr/>
    </dgm:pt>
    <dgm:pt modelId="{8367E345-8027-4890-B579-9654EF5ADCAC}" type="pres">
      <dgm:prSet presAssocID="{5E1A36C9-21E4-49FD-9C9F-D7990BB97098}" presName="hierChild4" presStyleCnt="0"/>
      <dgm:spPr/>
    </dgm:pt>
    <dgm:pt modelId="{7EE0159D-8376-4272-BF74-9C0484D6FF2E}" type="pres">
      <dgm:prSet presAssocID="{5E1A36C9-21E4-49FD-9C9F-D7990BB97098}" presName="hierChild5" presStyleCnt="0"/>
      <dgm:spPr/>
    </dgm:pt>
    <dgm:pt modelId="{184E712F-89A7-4B9A-93AA-B5D4AF1D9B9E}" type="pres">
      <dgm:prSet presAssocID="{0D587F81-5851-49F0-8B90-2C2F0118CE03}" presName="hierChild3" presStyleCnt="0"/>
      <dgm:spPr/>
    </dgm:pt>
  </dgm:ptLst>
  <dgm:cxnLst>
    <dgm:cxn modelId="{601C0A0B-DF26-460D-9DAC-4891CBE8ABBA}" type="presOf" srcId="{5D35DDB3-3A79-412E-A79A-EA89F6AD3AA8}" destId="{77425211-3169-427C-892F-E766EC616F0E}" srcOrd="0" destOrd="0" presId="urn:microsoft.com/office/officeart/2009/3/layout/HorizontalOrganizationChart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3A4BBE4A-CE82-4AAF-874B-75695AABE7FE}" type="presOf" srcId="{0D587F81-5851-49F0-8B90-2C2F0118CE03}" destId="{A0D0399B-9E3C-490F-A568-47A0F734D2C2}" srcOrd="0" destOrd="0" presId="urn:microsoft.com/office/officeart/2009/3/layout/HorizontalOrganizationChart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2DB0F8C-3840-4453-8515-127410C123A8}" type="presOf" srcId="{0D587F81-5851-49F0-8B90-2C2F0118CE03}" destId="{6DF2CDC4-4F3F-4719-8FCB-E0EA44176AE9}" srcOrd="1" destOrd="0" presId="urn:microsoft.com/office/officeart/2009/3/layout/HorizontalOrganizationChart"/>
    <dgm:cxn modelId="{D732A696-6465-43CC-AA61-C01078A662B7}" type="presOf" srcId="{3A2F9F58-9EA1-4D45-B4E0-7ABD55BD0225}" destId="{DD4C9177-9FAD-4104-99B4-5AB205DA3054}" srcOrd="0" destOrd="0" presId="urn:microsoft.com/office/officeart/2009/3/layout/HorizontalOrganizationChart"/>
    <dgm:cxn modelId="{926E6E9B-5DBB-4750-A137-3157C23E7E7A}" type="presOf" srcId="{5E1A36C9-21E4-49FD-9C9F-D7990BB97098}" destId="{F59E0AAA-D63D-4D64-A3E1-8ECE9774A983}" srcOrd="0" destOrd="0" presId="urn:microsoft.com/office/officeart/2009/3/layout/HorizontalOrganizationChart"/>
    <dgm:cxn modelId="{73F4EAA4-118A-4D4B-B43F-292B4C001E15}" type="presOf" srcId="{5E1A36C9-21E4-49FD-9C9F-D7990BB97098}" destId="{73E487F9-946A-4DEA-9A36-8C35E8F9FCE7}" srcOrd="1" destOrd="0" presId="urn:microsoft.com/office/officeart/2009/3/layout/HorizontalOrganizationChart"/>
    <dgm:cxn modelId="{7C7B48C5-0B32-43C9-AE66-ECAE4520F774}" type="presOf" srcId="{69A68AA9-A627-486A-AA9E-16CEABD9530D}" destId="{D020C2C6-ED8F-4F52-8A31-F5A45B05D31A}" srcOrd="1" destOrd="0" presId="urn:microsoft.com/office/officeart/2009/3/layout/HorizontalOrganizationChart"/>
    <dgm:cxn modelId="{C7875BCC-D30E-4392-A92E-7696B2A326EA}" type="presOf" srcId="{F38F945F-7A09-48BF-98AB-FD4969F446FB}" destId="{F90B711C-D688-4342-825E-7082E5CB58F1}" srcOrd="0" destOrd="0" presId="urn:microsoft.com/office/officeart/2009/3/layout/HorizontalOrganizationChart"/>
    <dgm:cxn modelId="{1190E8D7-BAD8-4587-9FB6-B41C0E54FA8C}" type="presOf" srcId="{69A68AA9-A627-486A-AA9E-16CEABD9530D}" destId="{70D4EF1D-1236-4500-85BB-F010DE2D18BC}" srcOrd="0" destOrd="0" presId="urn:microsoft.com/office/officeart/2009/3/layout/HorizontalOrganizationChart"/>
    <dgm:cxn modelId="{C688200F-E1A9-4436-8978-4765D92604F2}" type="presParOf" srcId="{DD4C9177-9FAD-4104-99B4-5AB205DA3054}" destId="{EE47D55B-25DE-4342-B40A-EBD11FE0F6C4}" srcOrd="0" destOrd="0" presId="urn:microsoft.com/office/officeart/2009/3/layout/HorizontalOrganizationChart"/>
    <dgm:cxn modelId="{6CC5CB22-BAC3-4D51-B2F5-2B96282E8D8F}" type="presParOf" srcId="{EE47D55B-25DE-4342-B40A-EBD11FE0F6C4}" destId="{16777889-7333-436B-810E-0A185BD8811B}" srcOrd="0" destOrd="0" presId="urn:microsoft.com/office/officeart/2009/3/layout/HorizontalOrganizationChart"/>
    <dgm:cxn modelId="{98E677DF-5552-444C-BF32-89EFEE96E650}" type="presParOf" srcId="{16777889-7333-436B-810E-0A185BD8811B}" destId="{A0D0399B-9E3C-490F-A568-47A0F734D2C2}" srcOrd="0" destOrd="0" presId="urn:microsoft.com/office/officeart/2009/3/layout/HorizontalOrganizationChart"/>
    <dgm:cxn modelId="{8BF3AB4A-4B9F-4F43-9C21-ACC425E2B0A5}" type="presParOf" srcId="{16777889-7333-436B-810E-0A185BD8811B}" destId="{6DF2CDC4-4F3F-4719-8FCB-E0EA44176AE9}" srcOrd="1" destOrd="0" presId="urn:microsoft.com/office/officeart/2009/3/layout/HorizontalOrganizationChart"/>
    <dgm:cxn modelId="{00D321DA-74C1-404A-8D84-C841BD7F17E1}" type="presParOf" srcId="{EE47D55B-25DE-4342-B40A-EBD11FE0F6C4}" destId="{DF144B94-5088-4667-B451-397CEB419F08}" srcOrd="1" destOrd="0" presId="urn:microsoft.com/office/officeart/2009/3/layout/HorizontalOrganizationChart"/>
    <dgm:cxn modelId="{167BFA50-7ACD-4BDF-9DD3-1B383BB74528}" type="presParOf" srcId="{DF144B94-5088-4667-B451-397CEB419F08}" destId="{77425211-3169-427C-892F-E766EC616F0E}" srcOrd="0" destOrd="0" presId="urn:microsoft.com/office/officeart/2009/3/layout/HorizontalOrganizationChart"/>
    <dgm:cxn modelId="{AF87BCA6-6F6E-4FAA-8876-D1D0DC959E5C}" type="presParOf" srcId="{DF144B94-5088-4667-B451-397CEB419F08}" destId="{3FA3654F-4A64-4989-9421-0CBAC463EC1E}" srcOrd="1" destOrd="0" presId="urn:microsoft.com/office/officeart/2009/3/layout/HorizontalOrganizationChart"/>
    <dgm:cxn modelId="{3172E762-0D49-4876-94FB-B12FEAA9DD17}" type="presParOf" srcId="{3FA3654F-4A64-4989-9421-0CBAC463EC1E}" destId="{D9379394-6A40-4EF8-9E76-600D4364CE97}" srcOrd="0" destOrd="0" presId="urn:microsoft.com/office/officeart/2009/3/layout/HorizontalOrganizationChart"/>
    <dgm:cxn modelId="{FA26B0CB-B7AE-4777-A1AF-3CD7B4136698}" type="presParOf" srcId="{D9379394-6A40-4EF8-9E76-600D4364CE97}" destId="{70D4EF1D-1236-4500-85BB-F010DE2D18BC}" srcOrd="0" destOrd="0" presId="urn:microsoft.com/office/officeart/2009/3/layout/HorizontalOrganizationChart"/>
    <dgm:cxn modelId="{7E858BDF-32F9-4E6C-8688-79CFD83CFB9E}" type="presParOf" srcId="{D9379394-6A40-4EF8-9E76-600D4364CE97}" destId="{D020C2C6-ED8F-4F52-8A31-F5A45B05D31A}" srcOrd="1" destOrd="0" presId="urn:microsoft.com/office/officeart/2009/3/layout/HorizontalOrganizationChart"/>
    <dgm:cxn modelId="{4B1D03DB-82E3-4162-9A0F-F2B2E806EF41}" type="presParOf" srcId="{3FA3654F-4A64-4989-9421-0CBAC463EC1E}" destId="{5C754F6F-78B9-42B1-B4E0-063DABC74548}" srcOrd="1" destOrd="0" presId="urn:microsoft.com/office/officeart/2009/3/layout/HorizontalOrganizationChart"/>
    <dgm:cxn modelId="{78D5EE9B-9A1B-4061-AA97-A38390709D34}" type="presParOf" srcId="{3FA3654F-4A64-4989-9421-0CBAC463EC1E}" destId="{1D4B21EC-4DEB-4A19-A936-B47F9CCFBBE3}" srcOrd="2" destOrd="0" presId="urn:microsoft.com/office/officeart/2009/3/layout/HorizontalOrganizationChart"/>
    <dgm:cxn modelId="{AB85E1FD-6659-4C6B-A287-F9AA36E1319C}" type="presParOf" srcId="{DF144B94-5088-4667-B451-397CEB419F08}" destId="{F90B711C-D688-4342-825E-7082E5CB58F1}" srcOrd="2" destOrd="0" presId="urn:microsoft.com/office/officeart/2009/3/layout/HorizontalOrganizationChart"/>
    <dgm:cxn modelId="{778ACF2F-D530-4371-B1CB-EC100D0A068F}" type="presParOf" srcId="{DF144B94-5088-4667-B451-397CEB419F08}" destId="{BC01DDA0-F6C9-4FF5-AEEE-3109F5C57956}" srcOrd="3" destOrd="0" presId="urn:microsoft.com/office/officeart/2009/3/layout/HorizontalOrganizationChart"/>
    <dgm:cxn modelId="{7D58F41F-A545-49A6-AF00-79DC96098029}" type="presParOf" srcId="{BC01DDA0-F6C9-4FF5-AEEE-3109F5C57956}" destId="{8F8CD106-CAA9-494C-B2FC-05CFEE59D0D6}" srcOrd="0" destOrd="0" presId="urn:microsoft.com/office/officeart/2009/3/layout/HorizontalOrganizationChart"/>
    <dgm:cxn modelId="{51EDFB8F-9483-4239-97C3-969313D5BC86}" type="presParOf" srcId="{8F8CD106-CAA9-494C-B2FC-05CFEE59D0D6}" destId="{F59E0AAA-D63D-4D64-A3E1-8ECE9774A983}" srcOrd="0" destOrd="0" presId="urn:microsoft.com/office/officeart/2009/3/layout/HorizontalOrganizationChart"/>
    <dgm:cxn modelId="{53CC5583-4BE5-49F6-9A34-3E9F9C768BE0}" type="presParOf" srcId="{8F8CD106-CAA9-494C-B2FC-05CFEE59D0D6}" destId="{73E487F9-946A-4DEA-9A36-8C35E8F9FCE7}" srcOrd="1" destOrd="0" presId="urn:microsoft.com/office/officeart/2009/3/layout/HorizontalOrganizationChart"/>
    <dgm:cxn modelId="{5EC7A60A-5096-4BF3-AFC0-933B34EBB652}" type="presParOf" srcId="{BC01DDA0-F6C9-4FF5-AEEE-3109F5C57956}" destId="{8367E345-8027-4890-B579-9654EF5ADCAC}" srcOrd="1" destOrd="0" presId="urn:microsoft.com/office/officeart/2009/3/layout/HorizontalOrganizationChart"/>
    <dgm:cxn modelId="{AEC407AA-4FAB-44A3-88CE-AF9EF9F9EAC0}" type="presParOf" srcId="{BC01DDA0-F6C9-4FF5-AEEE-3109F5C57956}" destId="{7EE0159D-8376-4272-BF74-9C0484D6FF2E}" srcOrd="2" destOrd="0" presId="urn:microsoft.com/office/officeart/2009/3/layout/HorizontalOrganizationChart"/>
    <dgm:cxn modelId="{E8519257-96BE-4E22-A7A1-2E74DBF44B8D}" type="presParOf" srcId="{EE47D55B-25DE-4342-B40A-EBD11FE0F6C4}" destId="{184E712F-89A7-4B9A-93AA-B5D4AF1D9B9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0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ctr" rtl="1"/>
          <a:r>
            <a:rPr lang="en-US" sz="2000" b="1">
              <a:solidFill>
                <a:schemeClr val="tx1"/>
              </a:solidFill>
              <a:latin typeface="Poppins" panose="00000500000000000000" pitchFamily="2" charset="0"/>
            </a:rPr>
            <a:t>Test camera connection</a:t>
          </a:r>
          <a:endParaRPr lang="ar-EG" sz="20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</a:rPr>
            <a:t>Capture image</a:t>
          </a:r>
          <a:endParaRPr lang="ar-EG" sz="20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620DFA-48E7-448A-8B14-CF29BBA93FDE}">
      <dgm:prSet custT="1"/>
      <dgm:spPr/>
      <dgm:t>
        <a:bodyPr/>
        <a:lstStyle/>
        <a:p>
          <a:pPr rtl="1"/>
          <a:r>
            <a:rPr lang="en-US" sz="2000" b="1">
              <a:latin typeface="Poppins" panose="00000500000000000000" pitchFamily="2" charset="0"/>
              <a:cs typeface="Poppins" panose="00000500000000000000" pitchFamily="2" charset="0"/>
            </a:rPr>
            <a:t>Record video</a:t>
          </a:r>
          <a:endParaRPr lang="ar-EG" sz="2000" b="1">
            <a:latin typeface="Poppins" panose="00000500000000000000" pitchFamily="2" charset="0"/>
          </a:endParaRPr>
        </a:p>
      </dgm:t>
    </dgm:pt>
    <dgm:pt modelId="{289C53F6-3D7D-4411-82CE-B7F96DDB644A}" type="parTrans" cxnId="{795E676C-DBEC-47E6-B392-93563A4C92D0}">
      <dgm:prSet/>
      <dgm:spPr/>
      <dgm:t>
        <a:bodyPr/>
        <a:lstStyle/>
        <a:p>
          <a:pPr rtl="1"/>
          <a:endParaRPr lang="ar-EG" sz="2400"/>
        </a:p>
      </dgm:t>
    </dgm:pt>
    <dgm:pt modelId="{EE041607-16CC-40AA-AC69-DA348F661872}" type="sibTrans" cxnId="{795E676C-DBEC-47E6-B392-93563A4C92D0}">
      <dgm:prSet/>
      <dgm:spPr/>
      <dgm:t>
        <a:bodyPr/>
        <a:lstStyle/>
        <a:p>
          <a:pPr rtl="1"/>
          <a:endParaRPr lang="ar-EG" sz="2400"/>
        </a:p>
      </dgm:t>
    </dgm:pt>
    <dgm:pt modelId="{DD4C9177-9FAD-4104-99B4-5AB205DA3054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47D55B-25DE-4342-B40A-EBD11FE0F6C4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16777889-7333-436B-810E-0A185BD8811B}" type="pres">
      <dgm:prSet presAssocID="{0D587F81-5851-49F0-8B90-2C2F0118CE03}" presName="rootComposite1" presStyleCnt="0"/>
      <dgm:spPr/>
    </dgm:pt>
    <dgm:pt modelId="{A0D0399B-9E3C-490F-A568-47A0F734D2C2}" type="pres">
      <dgm:prSet presAssocID="{0D587F81-5851-49F0-8B90-2C2F0118CE03}" presName="rootText1" presStyleLbl="node0" presStyleIdx="0" presStyleCnt="1" custScaleX="40716" custScaleY="32854">
        <dgm:presLayoutVars>
          <dgm:chPref val="3"/>
        </dgm:presLayoutVars>
      </dgm:prSet>
      <dgm:spPr/>
    </dgm:pt>
    <dgm:pt modelId="{6DF2CDC4-4F3F-4719-8FCB-E0EA44176AE9}" type="pres">
      <dgm:prSet presAssocID="{0D587F81-5851-49F0-8B90-2C2F0118CE03}" presName="rootConnector1" presStyleLbl="node1" presStyleIdx="0" presStyleCnt="0"/>
      <dgm:spPr/>
    </dgm:pt>
    <dgm:pt modelId="{DF144B94-5088-4667-B451-397CEB419F08}" type="pres">
      <dgm:prSet presAssocID="{0D587F81-5851-49F0-8B90-2C2F0118CE03}" presName="hierChild2" presStyleCnt="0"/>
      <dgm:spPr/>
    </dgm:pt>
    <dgm:pt modelId="{77425211-3169-427C-892F-E766EC616F0E}" type="pres">
      <dgm:prSet presAssocID="{5D35DDB3-3A79-412E-A79A-EA89F6AD3AA8}" presName="Name64" presStyleLbl="parChTrans1D2" presStyleIdx="0" presStyleCnt="3"/>
      <dgm:spPr/>
    </dgm:pt>
    <dgm:pt modelId="{3FA3654F-4A64-4989-9421-0CBAC463EC1E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D9379394-6A40-4EF8-9E76-600D4364CE97}" type="pres">
      <dgm:prSet presAssocID="{69A68AA9-A627-486A-AA9E-16CEABD9530D}" presName="rootComposite" presStyleCnt="0"/>
      <dgm:spPr/>
    </dgm:pt>
    <dgm:pt modelId="{70D4EF1D-1236-4500-85BB-F010DE2D18BC}" type="pres">
      <dgm:prSet presAssocID="{69A68AA9-A627-486A-AA9E-16CEABD9530D}" presName="rootText" presStyleLbl="node2" presStyleIdx="0" presStyleCnt="3" custScaleX="65141" custScaleY="32569" custLinFactNeighborX="-2512" custLinFactNeighborY="4360">
        <dgm:presLayoutVars>
          <dgm:chPref val="3"/>
        </dgm:presLayoutVars>
      </dgm:prSet>
      <dgm:spPr/>
    </dgm:pt>
    <dgm:pt modelId="{D020C2C6-ED8F-4F52-8A31-F5A45B05D31A}" type="pres">
      <dgm:prSet presAssocID="{69A68AA9-A627-486A-AA9E-16CEABD9530D}" presName="rootConnector" presStyleLbl="node2" presStyleIdx="0" presStyleCnt="3"/>
      <dgm:spPr/>
    </dgm:pt>
    <dgm:pt modelId="{5C754F6F-78B9-42B1-B4E0-063DABC74548}" type="pres">
      <dgm:prSet presAssocID="{69A68AA9-A627-486A-AA9E-16CEABD9530D}" presName="hierChild4" presStyleCnt="0"/>
      <dgm:spPr/>
    </dgm:pt>
    <dgm:pt modelId="{1D4B21EC-4DEB-4A19-A936-B47F9CCFBBE3}" type="pres">
      <dgm:prSet presAssocID="{69A68AA9-A627-486A-AA9E-16CEABD9530D}" presName="hierChild5" presStyleCnt="0"/>
      <dgm:spPr/>
    </dgm:pt>
    <dgm:pt modelId="{F90B711C-D688-4342-825E-7082E5CB58F1}" type="pres">
      <dgm:prSet presAssocID="{F38F945F-7A09-48BF-98AB-FD4969F446FB}" presName="Name64" presStyleLbl="parChTrans1D2" presStyleIdx="1" presStyleCnt="3"/>
      <dgm:spPr/>
    </dgm:pt>
    <dgm:pt modelId="{BC01DDA0-F6C9-4FF5-AEEE-3109F5C57956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F8CD106-CAA9-494C-B2FC-05CFEE59D0D6}" type="pres">
      <dgm:prSet presAssocID="{5E1A36C9-21E4-49FD-9C9F-D7990BB97098}" presName="rootComposite" presStyleCnt="0"/>
      <dgm:spPr/>
    </dgm:pt>
    <dgm:pt modelId="{F59E0AAA-D63D-4D64-A3E1-8ECE9774A983}" type="pres">
      <dgm:prSet presAssocID="{5E1A36C9-21E4-49FD-9C9F-D7990BB97098}" presName="rootText" presStyleLbl="node2" presStyleIdx="1" presStyleCnt="3" custScaleX="41307" custScaleY="30827" custLinFactNeighborX="-2513" custLinFactNeighborY="-2531">
        <dgm:presLayoutVars>
          <dgm:chPref val="3"/>
        </dgm:presLayoutVars>
      </dgm:prSet>
      <dgm:spPr/>
    </dgm:pt>
    <dgm:pt modelId="{73E487F9-946A-4DEA-9A36-8C35E8F9FCE7}" type="pres">
      <dgm:prSet presAssocID="{5E1A36C9-21E4-49FD-9C9F-D7990BB97098}" presName="rootConnector" presStyleLbl="node2" presStyleIdx="1" presStyleCnt="3"/>
      <dgm:spPr/>
    </dgm:pt>
    <dgm:pt modelId="{8367E345-8027-4890-B579-9654EF5ADCAC}" type="pres">
      <dgm:prSet presAssocID="{5E1A36C9-21E4-49FD-9C9F-D7990BB97098}" presName="hierChild4" presStyleCnt="0"/>
      <dgm:spPr/>
    </dgm:pt>
    <dgm:pt modelId="{7EE0159D-8376-4272-BF74-9C0484D6FF2E}" type="pres">
      <dgm:prSet presAssocID="{5E1A36C9-21E4-49FD-9C9F-D7990BB97098}" presName="hierChild5" presStyleCnt="0"/>
      <dgm:spPr/>
    </dgm:pt>
    <dgm:pt modelId="{864D32A5-BB0D-4006-9AA1-999A56A04893}" type="pres">
      <dgm:prSet presAssocID="{289C53F6-3D7D-4411-82CE-B7F96DDB644A}" presName="Name64" presStyleLbl="parChTrans1D2" presStyleIdx="2" presStyleCnt="3"/>
      <dgm:spPr/>
    </dgm:pt>
    <dgm:pt modelId="{B1CD92E5-D434-4474-9C58-FFE38A7E895F}" type="pres">
      <dgm:prSet presAssocID="{5E620DFA-48E7-448A-8B14-CF29BBA93FDE}" presName="hierRoot2" presStyleCnt="0">
        <dgm:presLayoutVars>
          <dgm:hierBranch val="init"/>
        </dgm:presLayoutVars>
      </dgm:prSet>
      <dgm:spPr/>
    </dgm:pt>
    <dgm:pt modelId="{19D3919E-ADEF-4E1E-9D8B-06421A302CC9}" type="pres">
      <dgm:prSet presAssocID="{5E620DFA-48E7-448A-8B14-CF29BBA93FDE}" presName="rootComposite" presStyleCnt="0"/>
      <dgm:spPr/>
    </dgm:pt>
    <dgm:pt modelId="{DE6EFC32-59A1-44C9-BEEA-1F5C160D4E56}" type="pres">
      <dgm:prSet presAssocID="{5E620DFA-48E7-448A-8B14-CF29BBA93FDE}" presName="rootText" presStyleLbl="node2" presStyleIdx="2" presStyleCnt="3" custScaleX="38061" custScaleY="27706" custLinFactNeighborX="-2493" custLinFactNeighborY="766">
        <dgm:presLayoutVars>
          <dgm:chPref val="3"/>
        </dgm:presLayoutVars>
      </dgm:prSet>
      <dgm:spPr/>
    </dgm:pt>
    <dgm:pt modelId="{30B23454-F14A-4013-9C1B-38E1D997F7F7}" type="pres">
      <dgm:prSet presAssocID="{5E620DFA-48E7-448A-8B14-CF29BBA93FDE}" presName="rootConnector" presStyleLbl="node2" presStyleIdx="2" presStyleCnt="3"/>
      <dgm:spPr/>
    </dgm:pt>
    <dgm:pt modelId="{8A0943AA-ECFE-4CBE-B49A-16A71B694BCB}" type="pres">
      <dgm:prSet presAssocID="{5E620DFA-48E7-448A-8B14-CF29BBA93FDE}" presName="hierChild4" presStyleCnt="0"/>
      <dgm:spPr/>
    </dgm:pt>
    <dgm:pt modelId="{A9977F9B-9128-4F64-8180-E79536B91E08}" type="pres">
      <dgm:prSet presAssocID="{5E620DFA-48E7-448A-8B14-CF29BBA93FDE}" presName="hierChild5" presStyleCnt="0"/>
      <dgm:spPr/>
    </dgm:pt>
    <dgm:pt modelId="{184E712F-89A7-4B9A-93AA-B5D4AF1D9B9E}" type="pres">
      <dgm:prSet presAssocID="{0D587F81-5851-49F0-8B90-2C2F0118CE03}" presName="hierChild3" presStyleCnt="0"/>
      <dgm:spPr/>
    </dgm:pt>
  </dgm:ptLst>
  <dgm:cxnLst>
    <dgm:cxn modelId="{601C0A0B-DF26-460D-9DAC-4891CBE8ABBA}" type="presOf" srcId="{5D35DDB3-3A79-412E-A79A-EA89F6AD3AA8}" destId="{77425211-3169-427C-892F-E766EC616F0E}" srcOrd="0" destOrd="0" presId="urn:microsoft.com/office/officeart/2009/3/layout/HorizontalOrganizationChart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3A4BBE4A-CE82-4AAF-874B-75695AABE7FE}" type="presOf" srcId="{0D587F81-5851-49F0-8B90-2C2F0118CE03}" destId="{A0D0399B-9E3C-490F-A568-47A0F734D2C2}" srcOrd="0" destOrd="0" presId="urn:microsoft.com/office/officeart/2009/3/layout/HorizontalOrganizationChart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795E676C-DBEC-47E6-B392-93563A4C92D0}" srcId="{0D587F81-5851-49F0-8B90-2C2F0118CE03}" destId="{5E620DFA-48E7-448A-8B14-CF29BBA93FDE}" srcOrd="2" destOrd="0" parTransId="{289C53F6-3D7D-4411-82CE-B7F96DDB644A}" sibTransId="{EE041607-16CC-40AA-AC69-DA348F661872}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2DB0F8C-3840-4453-8515-127410C123A8}" type="presOf" srcId="{0D587F81-5851-49F0-8B90-2C2F0118CE03}" destId="{6DF2CDC4-4F3F-4719-8FCB-E0EA44176AE9}" srcOrd="1" destOrd="0" presId="urn:microsoft.com/office/officeart/2009/3/layout/HorizontalOrganizationChart"/>
    <dgm:cxn modelId="{28A1CB90-4617-42D4-91E2-4622044495B8}" type="presOf" srcId="{289C53F6-3D7D-4411-82CE-B7F96DDB644A}" destId="{864D32A5-BB0D-4006-9AA1-999A56A04893}" srcOrd="0" destOrd="0" presId="urn:microsoft.com/office/officeart/2009/3/layout/HorizontalOrganizationChart"/>
    <dgm:cxn modelId="{D732A696-6465-43CC-AA61-C01078A662B7}" type="presOf" srcId="{3A2F9F58-9EA1-4D45-B4E0-7ABD55BD0225}" destId="{DD4C9177-9FAD-4104-99B4-5AB205DA3054}" srcOrd="0" destOrd="0" presId="urn:microsoft.com/office/officeart/2009/3/layout/HorizontalOrganizationChart"/>
    <dgm:cxn modelId="{926E6E9B-5DBB-4750-A137-3157C23E7E7A}" type="presOf" srcId="{5E1A36C9-21E4-49FD-9C9F-D7990BB97098}" destId="{F59E0AAA-D63D-4D64-A3E1-8ECE9774A983}" srcOrd="0" destOrd="0" presId="urn:microsoft.com/office/officeart/2009/3/layout/HorizontalOrganizationChart"/>
    <dgm:cxn modelId="{73F4EAA4-118A-4D4B-B43F-292B4C001E15}" type="presOf" srcId="{5E1A36C9-21E4-49FD-9C9F-D7990BB97098}" destId="{73E487F9-946A-4DEA-9A36-8C35E8F9FCE7}" srcOrd="1" destOrd="0" presId="urn:microsoft.com/office/officeart/2009/3/layout/HorizontalOrganizationChart"/>
    <dgm:cxn modelId="{7C7B48C5-0B32-43C9-AE66-ECAE4520F774}" type="presOf" srcId="{69A68AA9-A627-486A-AA9E-16CEABD9530D}" destId="{D020C2C6-ED8F-4F52-8A31-F5A45B05D31A}" srcOrd="1" destOrd="0" presId="urn:microsoft.com/office/officeart/2009/3/layout/HorizontalOrganizationChart"/>
    <dgm:cxn modelId="{C53EF1C6-8399-4ED8-91A0-A96EAEEB3DB3}" type="presOf" srcId="{5E620DFA-48E7-448A-8B14-CF29BBA93FDE}" destId="{DE6EFC32-59A1-44C9-BEEA-1F5C160D4E56}" srcOrd="0" destOrd="0" presId="urn:microsoft.com/office/officeart/2009/3/layout/HorizontalOrganizationChart"/>
    <dgm:cxn modelId="{F82B3ACB-84EB-42BB-A2EC-D9F6AFF822D8}" type="presOf" srcId="{5E620DFA-48E7-448A-8B14-CF29BBA93FDE}" destId="{30B23454-F14A-4013-9C1B-38E1D997F7F7}" srcOrd="1" destOrd="0" presId="urn:microsoft.com/office/officeart/2009/3/layout/HorizontalOrganizationChart"/>
    <dgm:cxn modelId="{C7875BCC-D30E-4392-A92E-7696B2A326EA}" type="presOf" srcId="{F38F945F-7A09-48BF-98AB-FD4969F446FB}" destId="{F90B711C-D688-4342-825E-7082E5CB58F1}" srcOrd="0" destOrd="0" presId="urn:microsoft.com/office/officeart/2009/3/layout/HorizontalOrganizationChart"/>
    <dgm:cxn modelId="{1190E8D7-BAD8-4587-9FB6-B41C0E54FA8C}" type="presOf" srcId="{69A68AA9-A627-486A-AA9E-16CEABD9530D}" destId="{70D4EF1D-1236-4500-85BB-F010DE2D18BC}" srcOrd="0" destOrd="0" presId="urn:microsoft.com/office/officeart/2009/3/layout/HorizontalOrganizationChart"/>
    <dgm:cxn modelId="{C688200F-E1A9-4436-8978-4765D92604F2}" type="presParOf" srcId="{DD4C9177-9FAD-4104-99B4-5AB205DA3054}" destId="{EE47D55B-25DE-4342-B40A-EBD11FE0F6C4}" srcOrd="0" destOrd="0" presId="urn:microsoft.com/office/officeart/2009/3/layout/HorizontalOrganizationChart"/>
    <dgm:cxn modelId="{6CC5CB22-BAC3-4D51-B2F5-2B96282E8D8F}" type="presParOf" srcId="{EE47D55B-25DE-4342-B40A-EBD11FE0F6C4}" destId="{16777889-7333-436B-810E-0A185BD8811B}" srcOrd="0" destOrd="0" presId="urn:microsoft.com/office/officeart/2009/3/layout/HorizontalOrganizationChart"/>
    <dgm:cxn modelId="{98E677DF-5552-444C-BF32-89EFEE96E650}" type="presParOf" srcId="{16777889-7333-436B-810E-0A185BD8811B}" destId="{A0D0399B-9E3C-490F-A568-47A0F734D2C2}" srcOrd="0" destOrd="0" presId="urn:microsoft.com/office/officeart/2009/3/layout/HorizontalOrganizationChart"/>
    <dgm:cxn modelId="{8BF3AB4A-4B9F-4F43-9C21-ACC425E2B0A5}" type="presParOf" srcId="{16777889-7333-436B-810E-0A185BD8811B}" destId="{6DF2CDC4-4F3F-4719-8FCB-E0EA44176AE9}" srcOrd="1" destOrd="0" presId="urn:microsoft.com/office/officeart/2009/3/layout/HorizontalOrganizationChart"/>
    <dgm:cxn modelId="{00D321DA-74C1-404A-8D84-C841BD7F17E1}" type="presParOf" srcId="{EE47D55B-25DE-4342-B40A-EBD11FE0F6C4}" destId="{DF144B94-5088-4667-B451-397CEB419F08}" srcOrd="1" destOrd="0" presId="urn:microsoft.com/office/officeart/2009/3/layout/HorizontalOrganizationChart"/>
    <dgm:cxn modelId="{167BFA50-7ACD-4BDF-9DD3-1B383BB74528}" type="presParOf" srcId="{DF144B94-5088-4667-B451-397CEB419F08}" destId="{77425211-3169-427C-892F-E766EC616F0E}" srcOrd="0" destOrd="0" presId="urn:microsoft.com/office/officeart/2009/3/layout/HorizontalOrganizationChart"/>
    <dgm:cxn modelId="{AF87BCA6-6F6E-4FAA-8876-D1D0DC959E5C}" type="presParOf" srcId="{DF144B94-5088-4667-B451-397CEB419F08}" destId="{3FA3654F-4A64-4989-9421-0CBAC463EC1E}" srcOrd="1" destOrd="0" presId="urn:microsoft.com/office/officeart/2009/3/layout/HorizontalOrganizationChart"/>
    <dgm:cxn modelId="{3172E762-0D49-4876-94FB-B12FEAA9DD17}" type="presParOf" srcId="{3FA3654F-4A64-4989-9421-0CBAC463EC1E}" destId="{D9379394-6A40-4EF8-9E76-600D4364CE97}" srcOrd="0" destOrd="0" presId="urn:microsoft.com/office/officeart/2009/3/layout/HorizontalOrganizationChart"/>
    <dgm:cxn modelId="{FA26B0CB-B7AE-4777-A1AF-3CD7B4136698}" type="presParOf" srcId="{D9379394-6A40-4EF8-9E76-600D4364CE97}" destId="{70D4EF1D-1236-4500-85BB-F010DE2D18BC}" srcOrd="0" destOrd="0" presId="urn:microsoft.com/office/officeart/2009/3/layout/HorizontalOrganizationChart"/>
    <dgm:cxn modelId="{7E858BDF-32F9-4E6C-8688-79CFD83CFB9E}" type="presParOf" srcId="{D9379394-6A40-4EF8-9E76-600D4364CE97}" destId="{D020C2C6-ED8F-4F52-8A31-F5A45B05D31A}" srcOrd="1" destOrd="0" presId="urn:microsoft.com/office/officeart/2009/3/layout/HorizontalOrganizationChart"/>
    <dgm:cxn modelId="{4B1D03DB-82E3-4162-9A0F-F2B2E806EF41}" type="presParOf" srcId="{3FA3654F-4A64-4989-9421-0CBAC463EC1E}" destId="{5C754F6F-78B9-42B1-B4E0-063DABC74548}" srcOrd="1" destOrd="0" presId="urn:microsoft.com/office/officeart/2009/3/layout/HorizontalOrganizationChart"/>
    <dgm:cxn modelId="{78D5EE9B-9A1B-4061-AA97-A38390709D34}" type="presParOf" srcId="{3FA3654F-4A64-4989-9421-0CBAC463EC1E}" destId="{1D4B21EC-4DEB-4A19-A936-B47F9CCFBBE3}" srcOrd="2" destOrd="0" presId="urn:microsoft.com/office/officeart/2009/3/layout/HorizontalOrganizationChart"/>
    <dgm:cxn modelId="{AB85E1FD-6659-4C6B-A287-F9AA36E1319C}" type="presParOf" srcId="{DF144B94-5088-4667-B451-397CEB419F08}" destId="{F90B711C-D688-4342-825E-7082E5CB58F1}" srcOrd="2" destOrd="0" presId="urn:microsoft.com/office/officeart/2009/3/layout/HorizontalOrganizationChart"/>
    <dgm:cxn modelId="{778ACF2F-D530-4371-B1CB-EC100D0A068F}" type="presParOf" srcId="{DF144B94-5088-4667-B451-397CEB419F08}" destId="{BC01DDA0-F6C9-4FF5-AEEE-3109F5C57956}" srcOrd="3" destOrd="0" presId="urn:microsoft.com/office/officeart/2009/3/layout/HorizontalOrganizationChart"/>
    <dgm:cxn modelId="{7D58F41F-A545-49A6-AF00-79DC96098029}" type="presParOf" srcId="{BC01DDA0-F6C9-4FF5-AEEE-3109F5C57956}" destId="{8F8CD106-CAA9-494C-B2FC-05CFEE59D0D6}" srcOrd="0" destOrd="0" presId="urn:microsoft.com/office/officeart/2009/3/layout/HorizontalOrganizationChart"/>
    <dgm:cxn modelId="{51EDFB8F-9483-4239-97C3-969313D5BC86}" type="presParOf" srcId="{8F8CD106-CAA9-494C-B2FC-05CFEE59D0D6}" destId="{F59E0AAA-D63D-4D64-A3E1-8ECE9774A983}" srcOrd="0" destOrd="0" presId="urn:microsoft.com/office/officeart/2009/3/layout/HorizontalOrganizationChart"/>
    <dgm:cxn modelId="{53CC5583-4BE5-49F6-9A34-3E9F9C768BE0}" type="presParOf" srcId="{8F8CD106-CAA9-494C-B2FC-05CFEE59D0D6}" destId="{73E487F9-946A-4DEA-9A36-8C35E8F9FCE7}" srcOrd="1" destOrd="0" presId="urn:microsoft.com/office/officeart/2009/3/layout/HorizontalOrganizationChart"/>
    <dgm:cxn modelId="{5EC7A60A-5096-4BF3-AFC0-933B34EBB652}" type="presParOf" srcId="{BC01DDA0-F6C9-4FF5-AEEE-3109F5C57956}" destId="{8367E345-8027-4890-B579-9654EF5ADCAC}" srcOrd="1" destOrd="0" presId="urn:microsoft.com/office/officeart/2009/3/layout/HorizontalOrganizationChart"/>
    <dgm:cxn modelId="{AEC407AA-4FAB-44A3-88CE-AF9EF9F9EAC0}" type="presParOf" srcId="{BC01DDA0-F6C9-4FF5-AEEE-3109F5C57956}" destId="{7EE0159D-8376-4272-BF74-9C0484D6FF2E}" srcOrd="2" destOrd="0" presId="urn:microsoft.com/office/officeart/2009/3/layout/HorizontalOrganizationChart"/>
    <dgm:cxn modelId="{F2243CA9-9F6C-42DF-9B80-E046E6CE1D4A}" type="presParOf" srcId="{DF144B94-5088-4667-B451-397CEB419F08}" destId="{864D32A5-BB0D-4006-9AA1-999A56A04893}" srcOrd="4" destOrd="0" presId="urn:microsoft.com/office/officeart/2009/3/layout/HorizontalOrganizationChart"/>
    <dgm:cxn modelId="{78A08FF1-98C7-42A3-8845-17906B8F74EC}" type="presParOf" srcId="{DF144B94-5088-4667-B451-397CEB419F08}" destId="{B1CD92E5-D434-4474-9C58-FFE38A7E895F}" srcOrd="5" destOrd="0" presId="urn:microsoft.com/office/officeart/2009/3/layout/HorizontalOrganizationChart"/>
    <dgm:cxn modelId="{CA9B63A6-526B-4193-AABA-0542D2A8FD6E}" type="presParOf" srcId="{B1CD92E5-D434-4474-9C58-FFE38A7E895F}" destId="{19D3919E-ADEF-4E1E-9D8B-06421A302CC9}" srcOrd="0" destOrd="0" presId="urn:microsoft.com/office/officeart/2009/3/layout/HorizontalOrganizationChart"/>
    <dgm:cxn modelId="{F9363DCF-20A0-49C0-A571-890DAF496DAB}" type="presParOf" srcId="{19D3919E-ADEF-4E1E-9D8B-06421A302CC9}" destId="{DE6EFC32-59A1-44C9-BEEA-1F5C160D4E56}" srcOrd="0" destOrd="0" presId="urn:microsoft.com/office/officeart/2009/3/layout/HorizontalOrganizationChart"/>
    <dgm:cxn modelId="{AC821B52-109A-41BC-9FE6-7071A8153C63}" type="presParOf" srcId="{19D3919E-ADEF-4E1E-9D8B-06421A302CC9}" destId="{30B23454-F14A-4013-9C1B-38E1D997F7F7}" srcOrd="1" destOrd="0" presId="urn:microsoft.com/office/officeart/2009/3/layout/HorizontalOrganizationChart"/>
    <dgm:cxn modelId="{0CF918CD-4352-436D-BF70-C6D0163CEF67}" type="presParOf" srcId="{B1CD92E5-D434-4474-9C58-FFE38A7E895F}" destId="{8A0943AA-ECFE-4CBE-B49A-16A71B694BCB}" srcOrd="1" destOrd="0" presId="urn:microsoft.com/office/officeart/2009/3/layout/HorizontalOrganizationChart"/>
    <dgm:cxn modelId="{1A316B3F-0162-40A7-9700-88E078611702}" type="presParOf" srcId="{B1CD92E5-D434-4474-9C58-FFE38A7E895F}" destId="{A9977F9B-9128-4F64-8180-E79536B91E08}" srcOrd="2" destOrd="0" presId="urn:microsoft.com/office/officeart/2009/3/layout/HorizontalOrganizationChart"/>
    <dgm:cxn modelId="{E8519257-96BE-4E22-A7A1-2E74DBF44B8D}" type="presParOf" srcId="{EE47D55B-25DE-4342-B40A-EBD11FE0F6C4}" destId="{184E712F-89A7-4B9A-93AA-B5D4AF1D9B9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Main MCU</a:t>
          </a:r>
          <a:endParaRPr lang="ar-EG" sz="1500" b="1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GPS</a:t>
          </a:r>
          <a:r>
            <a:rPr lang="en-US" sz="1500" b="1" kern="1200" baseline="0"/>
            <a:t> Technology</a:t>
          </a:r>
          <a:endParaRPr lang="ar-EG" sz="1500" b="1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GSM</a:t>
          </a:r>
          <a:endParaRPr lang="ar-EG" sz="1500" b="1" kern="1200"/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/>
            <a:t>Connectivity</a:t>
          </a:r>
          <a:endParaRPr lang="ar-EG" sz="1500" b="1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79886" y="384709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Web</a:t>
          </a:r>
          <a:r>
            <a:rPr lang="en-US" sz="1500" b="1" kern="1200" baseline="0"/>
            <a:t> Application</a:t>
          </a:r>
          <a:endParaRPr lang="ar-EG" sz="1500" b="1" kern="1200"/>
        </a:p>
      </dsp:txBody>
      <dsp:txXfrm>
        <a:off x="4818374" y="3885580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185360" y="3847088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</a:t>
          </a:r>
          <a:r>
            <a:rPr lang="en-US" sz="1500" b="1" kern="1200" baseline="0" dirty="0"/>
            <a:t> Schema</a:t>
          </a:r>
          <a:endParaRPr lang="ar-EG" sz="1500" b="1" kern="1200" dirty="0"/>
        </a:p>
      </dsp:txBody>
      <dsp:txXfrm>
        <a:off x="2223848" y="3885576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Self-Driving Car</a:t>
          </a:r>
          <a:endParaRPr lang="ar-EG" sz="1500" b="1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Real Vehicles</a:t>
          </a:r>
          <a:endParaRPr lang="ar-EG" sz="1500" b="1" kern="1200"/>
        </a:p>
      </dsp:txBody>
      <dsp:txXfrm>
        <a:off x="1759066" y="1018954"/>
        <a:ext cx="1499895" cy="711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54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8277" y="72411"/>
        <a:ext cx="7004458" cy="337846"/>
      </dsp:txXfrm>
    </dsp:sp>
    <dsp:sp modelId="{88C163CD-8E8A-494B-8EA4-2F82D65006A1}">
      <dsp:nvSpPr>
        <dsp:cNvPr id="0" name=""/>
        <dsp:cNvSpPr/>
      </dsp:nvSpPr>
      <dsp:spPr>
        <a:xfrm>
          <a:off x="0" y="486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8277" y="504411"/>
        <a:ext cx="7004458" cy="337846"/>
      </dsp:txXfrm>
    </dsp:sp>
    <dsp:sp modelId="{9D89E2E8-6DBD-4088-A9EC-6AE8E45DE269}">
      <dsp:nvSpPr>
        <dsp:cNvPr id="0" name=""/>
        <dsp:cNvSpPr/>
      </dsp:nvSpPr>
      <dsp:spPr>
        <a:xfrm>
          <a:off x="0" y="918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8277" y="936411"/>
        <a:ext cx="7004458" cy="337846"/>
      </dsp:txXfrm>
    </dsp:sp>
    <dsp:sp modelId="{40B90DA6-BBDB-4BB6-96B1-F14D8DA86447}">
      <dsp:nvSpPr>
        <dsp:cNvPr id="0" name=""/>
        <dsp:cNvSpPr/>
      </dsp:nvSpPr>
      <dsp:spPr>
        <a:xfrm>
          <a:off x="0" y="1350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8277" y="1368411"/>
        <a:ext cx="7004458" cy="337846"/>
      </dsp:txXfrm>
    </dsp:sp>
    <dsp:sp modelId="{67FACAE4-2D8C-471C-AB55-BC8A9818B93F}">
      <dsp:nvSpPr>
        <dsp:cNvPr id="0" name=""/>
        <dsp:cNvSpPr/>
      </dsp:nvSpPr>
      <dsp:spPr>
        <a:xfrm>
          <a:off x="0" y="1782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8277" y="1800412"/>
        <a:ext cx="7004458" cy="337846"/>
      </dsp:txXfrm>
    </dsp:sp>
    <dsp:sp modelId="{9B60E99C-409A-4818-828D-92B285C4F048}">
      <dsp:nvSpPr>
        <dsp:cNvPr id="0" name=""/>
        <dsp:cNvSpPr/>
      </dsp:nvSpPr>
      <dsp:spPr>
        <a:xfrm>
          <a:off x="0" y="2214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 and LED status indicators </a:t>
          </a:r>
          <a:endParaRPr lang="en-US" sz="1500" kern="1200"/>
        </a:p>
      </dsp:txBody>
      <dsp:txXfrm>
        <a:off x="18277" y="2232412"/>
        <a:ext cx="7004458" cy="337846"/>
      </dsp:txXfrm>
    </dsp:sp>
    <dsp:sp modelId="{152CF96B-B96B-47A9-92ED-73D64D206F13}">
      <dsp:nvSpPr>
        <dsp:cNvPr id="0" name=""/>
        <dsp:cNvSpPr/>
      </dsp:nvSpPr>
      <dsp:spPr>
        <a:xfrm>
          <a:off x="0" y="2646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8277" y="2664412"/>
        <a:ext cx="7004458" cy="337846"/>
      </dsp:txXfrm>
    </dsp:sp>
    <dsp:sp modelId="{34EA6367-8B4E-4AF4-B698-F4163E712F35}">
      <dsp:nvSpPr>
        <dsp:cNvPr id="0" name=""/>
        <dsp:cNvSpPr/>
      </dsp:nvSpPr>
      <dsp:spPr>
        <a:xfrm>
          <a:off x="0" y="3078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8277" y="3096412"/>
        <a:ext cx="7004458" cy="337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29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33044"/>
        <a:ext cx="6559309" cy="371632"/>
      </dsp:txXfrm>
    </dsp:sp>
    <dsp:sp modelId="{AAC73D00-3018-43C8-AC8F-E8A1C57D38A9}">
      <dsp:nvSpPr>
        <dsp:cNvPr id="0" name=""/>
        <dsp:cNvSpPr/>
      </dsp:nvSpPr>
      <dsp:spPr>
        <a:xfrm>
          <a:off x="0" y="4881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508244"/>
        <a:ext cx="6559309" cy="371632"/>
      </dsp:txXfrm>
    </dsp:sp>
    <dsp:sp modelId="{BAB3269C-E407-464E-84F6-9E1263A59D11}">
      <dsp:nvSpPr>
        <dsp:cNvPr id="0" name=""/>
        <dsp:cNvSpPr/>
      </dsp:nvSpPr>
      <dsp:spPr>
        <a:xfrm>
          <a:off x="0" y="9633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983444"/>
        <a:ext cx="6559309" cy="371632"/>
      </dsp:txXfrm>
    </dsp:sp>
    <dsp:sp modelId="{4AB3425B-5D80-49BA-BF17-C0BBB6E64CFC}">
      <dsp:nvSpPr>
        <dsp:cNvPr id="0" name=""/>
        <dsp:cNvSpPr/>
      </dsp:nvSpPr>
      <dsp:spPr>
        <a:xfrm>
          <a:off x="0" y="14385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 kern="1200">
              <a:effectLst/>
              <a:latin typeface="karla" panose="020F0502020204030204" pitchFamily="2" charset="0"/>
            </a:rPr>
            <a:t>: 12</a:t>
          </a:r>
          <a:r>
            <a:rPr lang="en-US" sz="1500" b="0" i="0" kern="1200">
              <a:effectLst/>
              <a:latin typeface="karla" panose="020F0502020204030204" pitchFamily="2" charset="0"/>
            </a:rPr>
            <a:t>0</a:t>
          </a:r>
          <a:r>
            <a:rPr lang="en-GB" sz="1500" b="0" i="0" kern="1200">
              <a:effectLst/>
              <a:latin typeface="karla" panose="020F0502020204030204" pitchFamily="2" charset="0"/>
            </a:rPr>
            <a:t>000mah (</a:t>
          </a:r>
          <a:r>
            <a:rPr lang="en-US" sz="1500" b="0" i="0" kern="1200">
              <a:effectLst/>
              <a:latin typeface="karla" panose="020F0502020204030204" pitchFamily="2" charset="0"/>
            </a:rPr>
            <a:t>12</a:t>
          </a:r>
          <a:r>
            <a:rPr lang="en-GB" sz="1500" b="0" i="0" kern="1200">
              <a:effectLst/>
              <a:latin typeface="karla" panose="020F0502020204030204" pitchFamily="2" charset="0"/>
            </a:rPr>
            <a:t>Ah</a:t>
          </a:r>
          <a:r>
            <a:rPr lang="en-GB" sz="1500" b="0" i="0" kern="1200" dirty="0">
              <a:effectLst/>
              <a:latin typeface="karla" panose="020F0502020204030204" pitchFamily="2" charset="0"/>
            </a:rPr>
            <a:t>), deviation ±5%,</a:t>
          </a:r>
          <a:endParaRPr lang="en-US" sz="1500" kern="1200" dirty="0"/>
        </a:p>
      </dsp:txBody>
      <dsp:txXfrm>
        <a:off x="20104" y="1458644"/>
        <a:ext cx="6559309" cy="371632"/>
      </dsp:txXfrm>
    </dsp:sp>
    <dsp:sp modelId="{40D83C5C-9FDF-4DBE-A086-64EBB7F54F32}">
      <dsp:nvSpPr>
        <dsp:cNvPr id="0" name=""/>
        <dsp:cNvSpPr/>
      </dsp:nvSpPr>
      <dsp:spPr>
        <a:xfrm>
          <a:off x="0" y="19137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0104" y="1933845"/>
        <a:ext cx="6559309" cy="371632"/>
      </dsp:txXfrm>
    </dsp:sp>
    <dsp:sp modelId="{2353139B-8AF0-49D0-B428-C1FFEE048952}">
      <dsp:nvSpPr>
        <dsp:cNvPr id="0" name=""/>
        <dsp:cNvSpPr/>
      </dsp:nvSpPr>
      <dsp:spPr>
        <a:xfrm>
          <a:off x="0" y="23889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0104" y="2409045"/>
        <a:ext cx="6559309" cy="371632"/>
      </dsp:txXfrm>
    </dsp:sp>
    <dsp:sp modelId="{F0AE9527-FE2A-456B-A037-0924A07756ED}">
      <dsp:nvSpPr>
        <dsp:cNvPr id="0" name=""/>
        <dsp:cNvSpPr/>
      </dsp:nvSpPr>
      <dsp:spPr>
        <a:xfrm>
          <a:off x="0" y="2853237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 kern="1200">
              <a:effectLst/>
              <a:latin typeface="karla" panose="020F0502020204030204" pitchFamily="2" charset="0"/>
            </a:rPr>
            <a:t>over current</a:t>
          </a:r>
          <a:endParaRPr lang="en-US" sz="1500" kern="1200" dirty="0"/>
        </a:p>
      </dsp:txBody>
      <dsp:txXfrm>
        <a:off x="20104" y="2873341"/>
        <a:ext cx="6559309" cy="371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85E04-7885-4A3E-B33F-5618F53544EF}">
      <dsp:nvSpPr>
        <dsp:cNvPr id="0" name=""/>
        <dsp:cNvSpPr/>
      </dsp:nvSpPr>
      <dsp:spPr>
        <a:xfrm>
          <a:off x="0" y="45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Input voltage: from 3 V to 40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65251"/>
        <a:ext cx="6516805" cy="371632"/>
      </dsp:txXfrm>
    </dsp:sp>
    <dsp:sp modelId="{D3B3A56D-6C34-4577-A62F-D3023C3E65AD}">
      <dsp:nvSpPr>
        <dsp:cNvPr id="0" name=""/>
        <dsp:cNvSpPr/>
      </dsp:nvSpPr>
      <dsp:spPr>
        <a:xfrm>
          <a:off x="0" y="520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Adjustable output voltage: from 1.5 V to 35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540451"/>
        <a:ext cx="6516805" cy="371632"/>
      </dsp:txXfrm>
    </dsp:sp>
    <dsp:sp modelId="{079B109B-F0FC-403A-9F53-9C5FD1C827FE}">
      <dsp:nvSpPr>
        <dsp:cNvPr id="0" name=""/>
        <dsp:cNvSpPr/>
      </dsp:nvSpPr>
      <dsp:spPr>
        <a:xfrm>
          <a:off x="0" y="9955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Rated </a:t>
          </a:r>
          <a:r>
            <a:rPr lang="en-GB" sz="1500" b="0" i="0" kern="1200" dirty="0">
              <a:effectLst/>
              <a:latin typeface="+mn-lt"/>
            </a:rPr>
            <a:t>Output Current</a:t>
          </a:r>
          <a:r>
            <a:rPr lang="en-GB" sz="1500" b="0" i="0" kern="1200">
              <a:effectLst/>
              <a:latin typeface="+mn-lt"/>
            </a:rPr>
            <a:t>: 2A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015651"/>
        <a:ext cx="6516805" cy="371632"/>
      </dsp:txXfrm>
    </dsp:sp>
    <dsp:sp modelId="{AAC73D00-3018-43C8-AC8F-E8A1C57D38A9}">
      <dsp:nvSpPr>
        <dsp:cNvPr id="0" name=""/>
        <dsp:cNvSpPr/>
      </dsp:nvSpPr>
      <dsp:spPr>
        <a:xfrm>
          <a:off x="0" y="14707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maximum load current can reach 3A </a:t>
          </a:r>
          <a:r>
            <a:rPr lang="en-GB" sz="1500" b="0" i="0" kern="1200" dirty="0">
              <a:effectLst/>
              <a:latin typeface="+mn-lt"/>
            </a:rPr>
            <a:t>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490851"/>
        <a:ext cx="6516805" cy="371632"/>
      </dsp:txXfrm>
    </dsp:sp>
    <dsp:sp modelId="{BAB3269C-E407-464E-84F6-9E1263A59D11}">
      <dsp:nvSpPr>
        <dsp:cNvPr id="0" name=""/>
        <dsp:cNvSpPr/>
      </dsp:nvSpPr>
      <dsp:spPr>
        <a:xfrm>
          <a:off x="0" y="19459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966051"/>
        <a:ext cx="6516805" cy="371632"/>
      </dsp:txXfrm>
    </dsp:sp>
    <dsp:sp modelId="{4AB3425B-5D80-49BA-BF17-C0BBB6E64CFC}">
      <dsp:nvSpPr>
        <dsp:cNvPr id="0" name=""/>
        <dsp:cNvSpPr/>
      </dsp:nvSpPr>
      <dsp:spPr>
        <a:xfrm>
          <a:off x="0" y="2421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0104" y="2441251"/>
        <a:ext cx="6516805" cy="371632"/>
      </dsp:txXfrm>
    </dsp:sp>
    <dsp:sp modelId="{40D83C5C-9FDF-4DBE-A086-64EBB7F54F32}">
      <dsp:nvSpPr>
        <dsp:cNvPr id="0" name=""/>
        <dsp:cNvSpPr/>
      </dsp:nvSpPr>
      <dsp:spPr>
        <a:xfrm>
          <a:off x="0" y="2896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0104" y="2916451"/>
        <a:ext cx="6516805" cy="371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13A3-CCCF-46A6-9676-3B25A88B8076}">
      <dsp:nvSpPr>
        <dsp:cNvPr id="0" name=""/>
        <dsp:cNvSpPr/>
      </dsp:nvSpPr>
      <dsp:spPr>
        <a:xfrm>
          <a:off x="0" y="0"/>
          <a:ext cx="663892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609617-131B-4327-A7EA-645A63A7744B}">
      <dsp:nvSpPr>
        <dsp:cNvPr id="0" name=""/>
        <dsp:cNvSpPr/>
      </dsp:nvSpPr>
      <dsp:spPr>
        <a:xfrm>
          <a:off x="0" y="0"/>
          <a:ext cx="1327785" cy="551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0" y="0"/>
        <a:ext cx="1327785" cy="5511800"/>
      </dsp:txXfrm>
    </dsp:sp>
    <dsp:sp modelId="{94CC030C-825C-4912-8D56-A9C9E053E0CD}">
      <dsp:nvSpPr>
        <dsp:cNvPr id="0" name=""/>
        <dsp:cNvSpPr/>
      </dsp:nvSpPr>
      <dsp:spPr>
        <a:xfrm>
          <a:off x="1427368" y="23750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  <a:latin typeface="Poppins" panose="00000500000000000000" pitchFamily="2" charset="0"/>
            </a:rPr>
            <a:t>Send AT commands</a:t>
          </a:r>
          <a:endParaRPr lang="ar-EG" sz="16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1427368" y="23750"/>
        <a:ext cx="5211556" cy="475015"/>
      </dsp:txXfrm>
    </dsp:sp>
    <dsp:sp modelId="{465257A5-E752-46F5-BB20-5EB50D3BF62B}">
      <dsp:nvSpPr>
        <dsp:cNvPr id="0" name=""/>
        <dsp:cNvSpPr/>
      </dsp:nvSpPr>
      <dsp:spPr>
        <a:xfrm>
          <a:off x="1327785" y="498766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726F28-2EC7-4B75-A9FD-E9E2A834AD20}">
      <dsp:nvSpPr>
        <dsp:cNvPr id="0" name=""/>
        <dsp:cNvSpPr/>
      </dsp:nvSpPr>
      <dsp:spPr>
        <a:xfrm>
          <a:off x="1427368" y="522517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</a:rPr>
            <a:t>Parses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522517"/>
        <a:ext cx="5211556" cy="475015"/>
      </dsp:txXfrm>
    </dsp:sp>
    <dsp:sp modelId="{C0EB1099-A1F3-40E9-B002-7015FFBFF53A}">
      <dsp:nvSpPr>
        <dsp:cNvPr id="0" name=""/>
        <dsp:cNvSpPr/>
      </dsp:nvSpPr>
      <dsp:spPr>
        <a:xfrm>
          <a:off x="1327785" y="997533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1EFCF8-1281-4C41-907B-4DAAD7C07395}">
      <dsp:nvSpPr>
        <dsp:cNvPr id="0" name=""/>
        <dsp:cNvSpPr/>
      </dsp:nvSpPr>
      <dsp:spPr>
        <a:xfrm>
          <a:off x="1427368" y="10212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Read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1021284"/>
        <a:ext cx="5211556" cy="475015"/>
      </dsp:txXfrm>
    </dsp:sp>
    <dsp:sp modelId="{45D2D383-DD02-45CD-872D-00BC2288957C}">
      <dsp:nvSpPr>
        <dsp:cNvPr id="0" name=""/>
        <dsp:cNvSpPr/>
      </dsp:nvSpPr>
      <dsp:spPr>
        <a:xfrm>
          <a:off x="1327785" y="14963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D51B9D-7FE1-40B4-A524-AE4AA12ACBB7}">
      <dsp:nvSpPr>
        <dsp:cNvPr id="0" name=""/>
        <dsp:cNvSpPr/>
      </dsp:nvSpPr>
      <dsp:spPr>
        <a:xfrm>
          <a:off x="1427368" y="15200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Send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1520051"/>
        <a:ext cx="5211556" cy="475015"/>
      </dsp:txXfrm>
    </dsp:sp>
    <dsp:sp modelId="{CC61A227-8F0F-4611-A7B5-09F7B52E90DE}">
      <dsp:nvSpPr>
        <dsp:cNvPr id="0" name=""/>
        <dsp:cNvSpPr/>
      </dsp:nvSpPr>
      <dsp:spPr>
        <a:xfrm>
          <a:off x="1327785" y="19950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F96905-72C6-49D7-BCA4-67760F65AFEC}">
      <dsp:nvSpPr>
        <dsp:cNvPr id="0" name=""/>
        <dsp:cNvSpPr/>
      </dsp:nvSpPr>
      <dsp:spPr>
        <a:xfrm>
          <a:off x="1427368" y="2018817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Make call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2018817"/>
        <a:ext cx="5211556" cy="475015"/>
      </dsp:txXfrm>
    </dsp:sp>
    <dsp:sp modelId="{08CDD412-5F38-4D35-8B7B-1F1675FE2016}">
      <dsp:nvSpPr>
        <dsp:cNvPr id="0" name=""/>
        <dsp:cNvSpPr/>
      </dsp:nvSpPr>
      <dsp:spPr>
        <a:xfrm>
          <a:off x="1327785" y="2493833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4E6E00-F54C-4BE0-9E46-529BFCBA32DA}">
      <dsp:nvSpPr>
        <dsp:cNvPr id="0" name=""/>
        <dsp:cNvSpPr/>
      </dsp:nvSpPr>
      <dsp:spPr>
        <a:xfrm>
          <a:off x="1427368" y="25175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Hang up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2517584"/>
        <a:ext cx="5211556" cy="475015"/>
      </dsp:txXfrm>
    </dsp:sp>
    <dsp:sp modelId="{E474E1D8-BBA9-46CA-8EB5-0BCB83EC4528}">
      <dsp:nvSpPr>
        <dsp:cNvPr id="0" name=""/>
        <dsp:cNvSpPr/>
      </dsp:nvSpPr>
      <dsp:spPr>
        <a:xfrm>
          <a:off x="1327785" y="29926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36025-FFA9-4D03-A9E0-C100E443E53B}">
      <dsp:nvSpPr>
        <dsp:cNvPr id="0" name=""/>
        <dsp:cNvSpPr/>
      </dsp:nvSpPr>
      <dsp:spPr>
        <a:xfrm>
          <a:off x="1427368" y="30163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Check network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3016351"/>
        <a:ext cx="5211556" cy="475015"/>
      </dsp:txXfrm>
    </dsp:sp>
    <dsp:sp modelId="{E54317C3-C371-4E28-A741-4ABE68B73BD5}">
      <dsp:nvSpPr>
        <dsp:cNvPr id="0" name=""/>
        <dsp:cNvSpPr/>
      </dsp:nvSpPr>
      <dsp:spPr>
        <a:xfrm>
          <a:off x="1327785" y="34913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E98C122-0257-40B2-880C-0F6EBC08682B}">
      <dsp:nvSpPr>
        <dsp:cNvPr id="0" name=""/>
        <dsp:cNvSpPr/>
      </dsp:nvSpPr>
      <dsp:spPr>
        <a:xfrm>
          <a:off x="1427368" y="3515118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http get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3515118"/>
        <a:ext cx="5211556" cy="475015"/>
      </dsp:txXfrm>
    </dsp:sp>
    <dsp:sp modelId="{C6BDC032-FDFC-4B5E-9CC2-C15B8FBD88DA}">
      <dsp:nvSpPr>
        <dsp:cNvPr id="0" name=""/>
        <dsp:cNvSpPr/>
      </dsp:nvSpPr>
      <dsp:spPr>
        <a:xfrm>
          <a:off x="1327785" y="3990134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DFFCA3-3ABD-43EC-B813-79804A0790FE}">
      <dsp:nvSpPr>
        <dsp:cNvPr id="0" name=""/>
        <dsp:cNvSpPr/>
      </dsp:nvSpPr>
      <dsp:spPr>
        <a:xfrm>
          <a:off x="1427368" y="40138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http post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4013884"/>
        <a:ext cx="5211556" cy="475015"/>
      </dsp:txXfrm>
    </dsp:sp>
    <dsp:sp modelId="{76C0E1AD-5317-426D-9507-E151C6FFCE17}">
      <dsp:nvSpPr>
        <dsp:cNvPr id="0" name=""/>
        <dsp:cNvSpPr/>
      </dsp:nvSpPr>
      <dsp:spPr>
        <a:xfrm>
          <a:off x="1327785" y="44889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9DAE71-164D-4962-B8D5-F4371253748D}">
      <dsp:nvSpPr>
        <dsp:cNvPr id="0" name=""/>
        <dsp:cNvSpPr/>
      </dsp:nvSpPr>
      <dsp:spPr>
        <a:xfrm>
          <a:off x="1427368" y="45126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Check sim status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4512651"/>
        <a:ext cx="5211556" cy="475015"/>
      </dsp:txXfrm>
    </dsp:sp>
    <dsp:sp modelId="{AA1BC55C-AC78-40AF-9DCA-459E886353A2}">
      <dsp:nvSpPr>
        <dsp:cNvPr id="0" name=""/>
        <dsp:cNvSpPr/>
      </dsp:nvSpPr>
      <dsp:spPr>
        <a:xfrm>
          <a:off x="1327785" y="49876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F0CEA8-5BB4-419D-B75C-CF7050837078}">
      <dsp:nvSpPr>
        <dsp:cNvPr id="0" name=""/>
        <dsp:cNvSpPr/>
      </dsp:nvSpPr>
      <dsp:spPr>
        <a:xfrm>
          <a:off x="1427368" y="5011418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Get battery status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5011418"/>
        <a:ext cx="5211556" cy="475015"/>
      </dsp:txXfrm>
    </dsp:sp>
    <dsp:sp modelId="{D00DEB39-DB29-4B32-8259-923DFBB5EDAE}">
      <dsp:nvSpPr>
        <dsp:cNvPr id="0" name=""/>
        <dsp:cNvSpPr/>
      </dsp:nvSpPr>
      <dsp:spPr>
        <a:xfrm>
          <a:off x="1327785" y="5486434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711C-D688-4342-825E-7082E5CB58F1}">
      <dsp:nvSpPr>
        <dsp:cNvPr id="0" name=""/>
        <dsp:cNvSpPr/>
      </dsp:nvSpPr>
      <dsp:spPr>
        <a:xfrm>
          <a:off x="2692782" y="2755900"/>
          <a:ext cx="1156413" cy="67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5114" y="0"/>
              </a:lnTo>
              <a:lnTo>
                <a:pt x="495114" y="673369"/>
              </a:lnTo>
              <a:lnTo>
                <a:pt x="1156413" y="67336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25211-3169-427C-892F-E766EC616F0E}">
      <dsp:nvSpPr>
        <dsp:cNvPr id="0" name=""/>
        <dsp:cNvSpPr/>
      </dsp:nvSpPr>
      <dsp:spPr>
        <a:xfrm>
          <a:off x="2692782" y="2119643"/>
          <a:ext cx="1156479" cy="636256"/>
        </a:xfrm>
        <a:custGeom>
          <a:avLst/>
          <a:gdLst/>
          <a:ahLst/>
          <a:cxnLst/>
          <a:rect l="0" t="0" r="0" b="0"/>
          <a:pathLst>
            <a:path>
              <a:moveTo>
                <a:pt x="0" y="636256"/>
              </a:moveTo>
              <a:lnTo>
                <a:pt x="495180" y="636256"/>
              </a:lnTo>
              <a:lnTo>
                <a:pt x="495180" y="0"/>
              </a:lnTo>
              <a:lnTo>
                <a:pt x="1156479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0399B-9E3C-490F-A568-47A0F734D2C2}">
      <dsp:nvSpPr>
        <dsp:cNvPr id="0" name=""/>
        <dsp:cNvSpPr/>
      </dsp:nvSpPr>
      <dsp:spPr>
        <a:xfrm>
          <a:off x="236" y="2424573"/>
          <a:ext cx="2692545" cy="6626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400" b="1" kern="1200">
            <a:latin typeface="Poppins" panose="00000500000000000000" pitchFamily="2" charset="0"/>
          </a:endParaRPr>
        </a:p>
      </dsp:txBody>
      <dsp:txXfrm>
        <a:off x="236" y="2424573"/>
        <a:ext cx="2692545" cy="662652"/>
      </dsp:txXfrm>
    </dsp:sp>
    <dsp:sp modelId="{70D4EF1D-1236-4500-85BB-F010DE2D18BC}">
      <dsp:nvSpPr>
        <dsp:cNvPr id="0" name=""/>
        <dsp:cNvSpPr/>
      </dsp:nvSpPr>
      <dsp:spPr>
        <a:xfrm>
          <a:off x="3849262" y="1791190"/>
          <a:ext cx="2623307" cy="6569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  <a:latin typeface="Poppins" panose="00000500000000000000" pitchFamily="2" charset="0"/>
            </a:rPr>
            <a:t>Generate frames</a:t>
          </a:r>
          <a:endParaRPr lang="ar-EG" sz="20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3849262" y="1791190"/>
        <a:ext cx="2623307" cy="656904"/>
      </dsp:txXfrm>
    </dsp:sp>
    <dsp:sp modelId="{F59E0AAA-D63D-4D64-A3E1-8ECE9774A983}">
      <dsp:nvSpPr>
        <dsp:cNvPr id="0" name=""/>
        <dsp:cNvSpPr/>
      </dsp:nvSpPr>
      <dsp:spPr>
        <a:xfrm>
          <a:off x="3849196" y="3118384"/>
          <a:ext cx="2487542" cy="621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</a:rPr>
            <a:t>Video feed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849196" y="3118384"/>
        <a:ext cx="2487542" cy="6217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D32A5-BB0D-4006-9AA1-999A56A04893}">
      <dsp:nvSpPr>
        <dsp:cNvPr id="0" name=""/>
        <dsp:cNvSpPr/>
      </dsp:nvSpPr>
      <dsp:spPr>
        <a:xfrm>
          <a:off x="2149374" y="2755900"/>
          <a:ext cx="922216" cy="1180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446" y="0"/>
              </a:lnTo>
              <a:lnTo>
                <a:pt x="395446" y="1180045"/>
              </a:lnTo>
              <a:lnTo>
                <a:pt x="922216" y="118004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B711C-D688-4342-825E-7082E5CB58F1}">
      <dsp:nvSpPr>
        <dsp:cNvPr id="0" name=""/>
        <dsp:cNvSpPr/>
      </dsp:nvSpPr>
      <dsp:spPr>
        <a:xfrm>
          <a:off x="2149374" y="2708581"/>
          <a:ext cx="9211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318"/>
              </a:moveTo>
              <a:lnTo>
                <a:pt x="394392" y="47318"/>
              </a:lnTo>
              <a:lnTo>
                <a:pt x="394392" y="45720"/>
              </a:lnTo>
              <a:lnTo>
                <a:pt x="921162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25211-3169-427C-892F-E766EC616F0E}">
      <dsp:nvSpPr>
        <dsp:cNvPr id="0" name=""/>
        <dsp:cNvSpPr/>
      </dsp:nvSpPr>
      <dsp:spPr>
        <a:xfrm>
          <a:off x="2149374" y="1697277"/>
          <a:ext cx="921215" cy="1058622"/>
        </a:xfrm>
        <a:custGeom>
          <a:avLst/>
          <a:gdLst/>
          <a:ahLst/>
          <a:cxnLst/>
          <a:rect l="0" t="0" r="0" b="0"/>
          <a:pathLst>
            <a:path>
              <a:moveTo>
                <a:pt x="0" y="1058622"/>
              </a:moveTo>
              <a:lnTo>
                <a:pt x="394445" y="1058622"/>
              </a:lnTo>
              <a:lnTo>
                <a:pt x="394445" y="0"/>
              </a:lnTo>
              <a:lnTo>
                <a:pt x="921215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0399B-9E3C-490F-A568-47A0F734D2C2}">
      <dsp:nvSpPr>
        <dsp:cNvPr id="0" name=""/>
        <dsp:cNvSpPr/>
      </dsp:nvSpPr>
      <dsp:spPr>
        <a:xfrm>
          <a:off x="4576" y="2491975"/>
          <a:ext cx="2144797" cy="527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4576" y="2491975"/>
        <a:ext cx="2144797" cy="527848"/>
      </dsp:txXfrm>
    </dsp:sp>
    <dsp:sp modelId="{70D4EF1D-1236-4500-85BB-F010DE2D18BC}">
      <dsp:nvSpPr>
        <dsp:cNvPr id="0" name=""/>
        <dsp:cNvSpPr/>
      </dsp:nvSpPr>
      <dsp:spPr>
        <a:xfrm>
          <a:off x="3070589" y="1435642"/>
          <a:ext cx="3431433" cy="523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  <a:latin typeface="Poppins" panose="00000500000000000000" pitchFamily="2" charset="0"/>
            </a:rPr>
            <a:t>Test camera connection</a:t>
          </a:r>
          <a:endParaRPr lang="ar-EG" sz="20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3070589" y="1435642"/>
        <a:ext cx="3431433" cy="523269"/>
      </dsp:txXfrm>
    </dsp:sp>
    <dsp:sp modelId="{F59E0AAA-D63D-4D64-A3E1-8ECE9774A983}">
      <dsp:nvSpPr>
        <dsp:cNvPr id="0" name=""/>
        <dsp:cNvSpPr/>
      </dsp:nvSpPr>
      <dsp:spPr>
        <a:xfrm>
          <a:off x="3070537" y="2506660"/>
          <a:ext cx="2175929" cy="495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</a:rPr>
            <a:t>Capture image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070537" y="2506660"/>
        <a:ext cx="2175929" cy="495281"/>
      </dsp:txXfrm>
    </dsp:sp>
    <dsp:sp modelId="{DE6EFC32-59A1-44C9-BEEA-1F5C160D4E56}">
      <dsp:nvSpPr>
        <dsp:cNvPr id="0" name=""/>
        <dsp:cNvSpPr/>
      </dsp:nvSpPr>
      <dsp:spPr>
        <a:xfrm>
          <a:off x="3071590" y="3713376"/>
          <a:ext cx="2004939" cy="4451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  <a:cs typeface="Poppins" panose="00000500000000000000" pitchFamily="2" charset="0"/>
            </a:rPr>
            <a:t>Record video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071590" y="3713376"/>
        <a:ext cx="2004939" cy="44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06A781-2935-4AE1-B953-C75A1F746552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5E791C2-1800-4734-A997-D68A714A55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80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DBE-F9C1-FD0B-8246-801EF75A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C595-E34D-B561-4E5E-CBD7EFDF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88FA-B9C4-AB46-2AC1-5DAC312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4316-20B9-65BB-3CD3-1E2E860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8ED2-0B25-1755-99BC-BFAFF000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929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2579-6AE1-55EA-CFFB-290CEAC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E204B-76DB-3505-11B1-4452B243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A4E-9DFE-A2F2-6E2E-F1FA3AA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FA5A-8423-1719-8A92-FB597ADB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20CB-5D62-6C56-8404-D28C1B03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5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A62FB-774B-D5AF-8B8E-F5E7B120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A9-7177-DA72-DD84-D57FBD0F0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C0EE-3BAC-3714-89C7-9F4E1FCC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8EE-70EA-7A6F-4289-47064452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CCFE-8573-C19E-0C31-5A5AE019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778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394-0D28-51D8-A863-793EFBE4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125A-665D-688B-AA62-BD83D7FA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8C83-AF19-8092-4706-0A0C1592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214A-EEDF-C7F8-A9C4-3AB68FB1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8AD2-77A9-FB31-E874-8BEFC4D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96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D78F-6DC4-C8E5-1822-96B3BBCF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3DA7-B01D-31B3-3959-8027496B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F75-363F-3DF0-5F2B-0919B802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560D-83EE-E5A6-4653-27BB59CD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216D-243D-DC82-3D97-82BA42E9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283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4F60-4790-A839-F814-10CCEBF5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D9D9-6423-6EDF-DF8E-A6F40C31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B88D-63BD-2EAB-06BB-9D26EB17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67F4-A779-B58C-CBDD-5E374214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E3DC-5879-5547-B931-A4297223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86CF9-0A74-EDEF-E100-DE8C153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74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620C-A4CC-861B-E9F1-EE8B98FB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1FE3-6A62-E8CC-310C-87022DCF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150E-AFFF-0C4D-1077-EEF1F7CF2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A4A76-F099-87A7-960D-DDD61C8EB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7FC1-F791-3F30-A199-3D7F50919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C0348-A5A6-977C-9022-EB9652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66D2-281F-CC6A-C0F6-FEF3CD94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0F2AB-D781-363D-AB4B-FF3DDE20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81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C21-AE32-0BA3-C580-D0BD86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C5645-4FDA-F0A3-1B3C-1E57CCC4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138-6CB9-9057-AC0E-9B66122E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6D9BC-FFF7-251B-790C-D126944D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599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9D9F-39BD-EB93-C1B7-031E60F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31DD-C8EA-C96E-219E-D716B431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4C8D-C13C-EF0A-EE74-AAA79ED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6D3D-4FD1-BDA9-7EC8-9091A069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A3DE-090F-7758-0AD2-7E3437B6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B7E3-FD84-D8E8-A87B-E3ADB94EF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F07D3-477F-754B-9A09-61BBB6E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F2F5-5844-6269-31C5-330AF0D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D4B9-D117-76BD-FEAE-A3CEF6D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45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A63F-8B44-0E6B-6020-49215F68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8732A-A12F-6EA9-DC96-124A335E6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B4B4-2AC6-E06A-8CED-33658BE1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E2F-67FC-B788-1DF8-6B9AB0F7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FDC0D-0660-4860-A06F-C8DE62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6FB3-98D7-D24B-95B6-5CF0A85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30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6A675-D0E0-E440-346B-69C4924A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06AC2-F119-8972-07D3-5E0FFE3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38DE-A4C0-9AA6-68C1-D46A6C74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B506-2803-419B-B001-E642FAB464F6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23D3-DF35-B4CF-0C6E-8B76C404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7060-10F6-F7D8-6C44-123FD387A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5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8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8.xml"/><Relationship Id="rId7" Type="http://schemas.openxmlformats.org/officeDocument/2006/relationships/diagramColors" Target="../diagrams/colors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8.xml"/><Relationship Id="rId7" Type="http://schemas.openxmlformats.org/officeDocument/2006/relationships/diagramColors" Target="../diagrams/colors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3.xml"/><Relationship Id="rId7" Type="http://schemas.openxmlformats.org/officeDocument/2006/relationships/slide" Target="slide11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9.xml"/><Relationship Id="rId5" Type="http://schemas.openxmlformats.org/officeDocument/2006/relationships/slide" Target="slide10.xml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8.xml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4285-8893-87E9-8D28-716FD9D0B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4E9393-2530-D5FB-2C70-F0CD13464D37}"/>
              </a:ext>
            </a:extLst>
          </p:cNvPr>
          <p:cNvSpPr txBox="1"/>
          <p:nvPr/>
        </p:nvSpPr>
        <p:spPr>
          <a:xfrm>
            <a:off x="1043749" y="3075057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Next Tasks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AAB1B-1D83-578B-5F61-D5C472C55EF4}"/>
              </a:ext>
            </a:extLst>
          </p:cNvPr>
          <p:cNvSpPr txBox="1"/>
          <p:nvPr/>
        </p:nvSpPr>
        <p:spPr>
          <a:xfrm>
            <a:off x="5766626" y="702068"/>
            <a:ext cx="6091999" cy="54538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power connection circuit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Demo Design for 3d Box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PerformAt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Phone Call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SMS Read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Integrate Rpi Cam V1.3 With Rpi4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Script to take Photos and Videos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search about Models For Face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Design The database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plan for server side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plan for Video Streaming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Code Home Page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Code Live Stream Page</a:t>
            </a:r>
          </a:p>
        </p:txBody>
      </p:sp>
    </p:spTree>
    <p:extLst>
      <p:ext uri="{BB962C8B-B14F-4D97-AF65-F5344CB8AC3E}">
        <p14:creationId xmlns:p14="http://schemas.microsoft.com/office/powerpoint/2010/main" val="8070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GPS Module  SIM808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362223"/>
              </p:ext>
            </p:extLst>
          </p:nvPr>
        </p:nvGraphicFramePr>
        <p:xfrm>
          <a:off x="552881" y="127241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FCFDDB-B495-E131-316D-BDD42DD40AB1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915566" y="1630817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1993"/>
              </p:ext>
            </p:extLst>
          </p:nvPr>
        </p:nvGraphicFramePr>
        <p:xfrm>
          <a:off x="563381" y="976015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2" y="1275703"/>
            <a:ext cx="4295677" cy="4295677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1036873" y="5155882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</a:t>
            </a:r>
            <a:r>
              <a:rPr lang="en-US" sz="1600"/>
              <a:t>Many Hours</a:t>
            </a:r>
            <a:endParaRPr lang="en-US" sz="1600" dirty="0"/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734586"/>
              </p:ext>
            </p:extLst>
          </p:nvPr>
        </p:nvGraphicFramePr>
        <p:xfrm>
          <a:off x="572808" y="1373803"/>
          <a:ext cx="6599517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7728715" y="1613404"/>
            <a:ext cx="3724703" cy="29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5667"/>
              </p:ext>
            </p:extLst>
          </p:nvPr>
        </p:nvGraphicFramePr>
        <p:xfrm>
          <a:off x="571749" y="1340882"/>
          <a:ext cx="6557013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1034334" y="5260477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A16-6F62-F14A-34F8-B8379FE24A2E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074C-A93E-C6E6-3A6F-AED0166A65D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F2DD-B564-1197-AB4C-C82D7146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9E1352-62E1-C6F7-8657-2D24799F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BBD71C4-364C-9EA2-ED9C-54D0075B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 SIM808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618AE96-EF94-4D7D-4C1A-BDCB4B196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320140"/>
              </p:ext>
            </p:extLst>
          </p:nvPr>
        </p:nvGraphicFramePr>
        <p:xfrm>
          <a:off x="1402125" y="1002506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791201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8706-1FEB-BE10-C7DF-B8A7C421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93F320D-AAA2-6757-E53E-D192D2D8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233F-1882-956B-CAA7-7F12333E09CE}"/>
              </a:ext>
            </a:extLst>
          </p:cNvPr>
          <p:cNvSpPr txBox="1"/>
          <p:nvPr/>
        </p:nvSpPr>
        <p:spPr>
          <a:xfrm>
            <a:off x="3129680" y="2978949"/>
            <a:ext cx="5932640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send_at_command(serial_object, command, delay)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Write command to serial connection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Read and decode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2C19C-CB7B-8866-4779-E4883CD107DA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Sends an AT command to the SIM808 module and reads the response.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4090709-7CCF-FB8C-AF23-FF663AE7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>
                <a:latin typeface="Poppins" panose="00000500000000000000" pitchFamily="2" charset="0"/>
              </a:rPr>
              <a:t>Send AT commands :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061995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7AC1-9062-121D-ECB5-1BDFCA7C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819E0659-B392-383C-058B-A998A963F6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B3D2A-A1D9-914D-DE62-FF03B83A851A}"/>
              </a:ext>
            </a:extLst>
          </p:cNvPr>
          <p:cNvSpPr txBox="1"/>
          <p:nvPr/>
        </p:nvSpPr>
        <p:spPr>
          <a:xfrm>
            <a:off x="3129680" y="2978949"/>
            <a:ext cx="5932640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parse_sms(response)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Define regex pattern for sender and message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Find matches in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Clean message content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list of (number, message) tuples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57564-BE74-597A-87F4-C123F6D93B60}"/>
              </a:ext>
            </a:extLst>
          </p:cNvPr>
          <p:cNvSpPr txBox="1"/>
          <p:nvPr/>
        </p:nvSpPr>
        <p:spPr>
          <a:xfrm>
            <a:off x="1574800" y="1446756"/>
            <a:ext cx="7350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Parses the SMS response to extract the sender's number and message content.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8C5AEF-2D33-9405-9786-ED5FB5BE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</a:rPr>
              <a:t>Parses sms :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3815737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640A-0927-D905-6865-3670231D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DDF7E008-CE81-3B33-9F86-391DF181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60416-F155-D5F1-B30D-467449504A14}"/>
              </a:ext>
            </a:extLst>
          </p:cNvPr>
          <p:cNvSpPr txBox="1"/>
          <p:nvPr/>
        </p:nvSpPr>
        <p:spPr>
          <a:xfrm>
            <a:off x="3982074" y="2978949"/>
            <a:ext cx="4227853" cy="1237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get_battery_status(serial_object)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battery status command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AE4A3-87F7-2E07-62F9-3440715B66B4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Gets the battery status of the SIM808 module.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B7CA1-4F6C-BE15-6676-739BB714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Get battery status</a:t>
            </a:r>
            <a:endParaRPr lang="ar-EG" sz="440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1324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4A2AF-4F05-D66B-90FA-D2A58136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2D67D2-EDA8-8681-CF86-7EA0FC88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1B53D1-307B-41D1-C4BA-93D56280402D}"/>
              </a:ext>
            </a:extLst>
          </p:cNvPr>
          <p:cNvSpPr txBox="1"/>
          <p:nvPr/>
        </p:nvSpPr>
        <p:spPr>
          <a:xfrm>
            <a:off x="474134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Read sms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Reads the list of SMS messages stored in the SIM808 module.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BC489-6E2B-3F3F-4BE4-FAA048F1262F}"/>
              </a:ext>
            </a:extLst>
          </p:cNvPr>
          <p:cNvSpPr txBox="1"/>
          <p:nvPr/>
        </p:nvSpPr>
        <p:spPr>
          <a:xfrm>
            <a:off x="5977468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Send sms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Makes a voice call to the specified number.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191A-C16A-0F6F-E9B5-AEC438DE873F}"/>
              </a:ext>
            </a:extLst>
          </p:cNvPr>
          <p:cNvSpPr txBox="1"/>
          <p:nvPr/>
        </p:nvSpPr>
        <p:spPr>
          <a:xfrm>
            <a:off x="6871948" y="3279856"/>
            <a:ext cx="4016186" cy="168486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send_sms(serial_object, number, message)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command to set SMS mode to text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command with recipient's number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Write message content and control character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Read and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50C4A-BD3B-D3C9-1268-41EAB1514FA2}"/>
              </a:ext>
            </a:extLst>
          </p:cNvPr>
          <p:cNvSpPr txBox="1"/>
          <p:nvPr/>
        </p:nvSpPr>
        <p:spPr>
          <a:xfrm>
            <a:off x="874806" y="3279856"/>
            <a:ext cx="4168587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read_sms(serial_object)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command to set SMS mode to text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command to list unread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Parse response to extract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list of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7796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8E5A-0BBC-706F-309D-DE2E5568A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2D6961E-C926-571D-668F-EE80B7DA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D6113-BAAF-D15A-1583-94050AFFF1C1}"/>
              </a:ext>
            </a:extLst>
          </p:cNvPr>
          <p:cNvSpPr txBox="1"/>
          <p:nvPr/>
        </p:nvSpPr>
        <p:spPr>
          <a:xfrm>
            <a:off x="836706" y="3710338"/>
            <a:ext cx="4244787" cy="9971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make_call(serial_object, number)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dial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60615-5070-4CF2-E75C-031F3B86CB04}"/>
              </a:ext>
            </a:extLst>
          </p:cNvPr>
          <p:cNvSpPr txBox="1"/>
          <p:nvPr/>
        </p:nvSpPr>
        <p:spPr>
          <a:xfrm>
            <a:off x="474134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Make call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Makes a voice call to the specified number.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EB7C1-F42E-6AB3-0420-C73F54F0E1E9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Hang up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Hangs up the current call.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D0EFF-E53A-03AF-8ACB-2B666B56EB3A}"/>
              </a:ext>
            </a:extLst>
          </p:cNvPr>
          <p:cNvSpPr txBox="1"/>
          <p:nvPr/>
        </p:nvSpPr>
        <p:spPr>
          <a:xfrm>
            <a:off x="6647248" y="3710338"/>
            <a:ext cx="4016186" cy="997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hang_up(serial_object)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hang up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403378028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3308F-4CB6-8BEC-DD44-5E962187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1C4F7A0-3D3F-3E46-D4A7-06CE87E47038}"/>
              </a:ext>
            </a:extLst>
          </p:cNvPr>
          <p:cNvSpPr txBox="1"/>
          <p:nvPr/>
        </p:nvSpPr>
        <p:spPr>
          <a:xfrm>
            <a:off x="891349" y="433656"/>
            <a:ext cx="995762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we have done?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F87A4-CEFB-B3E2-3106-59E6C2AC265C}"/>
              </a:ext>
            </a:extLst>
          </p:cNvPr>
          <p:cNvSpPr txBox="1"/>
          <p:nvPr/>
        </p:nvSpPr>
        <p:spPr>
          <a:xfrm>
            <a:off x="1164812" y="1825824"/>
            <a:ext cx="4705350" cy="33417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Select Suitable Hardware Components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Make an Application Design Using Figma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Code User Authentication (login + signup)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Design The Documentation Book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Update the self-driving prototype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Test the GSM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2E578-B099-2DD7-520F-A13B5AFA3F84}"/>
              </a:ext>
            </a:extLst>
          </p:cNvPr>
          <p:cNvSpPr txBox="1"/>
          <p:nvPr/>
        </p:nvSpPr>
        <p:spPr>
          <a:xfrm>
            <a:off x="6705600" y="1825824"/>
            <a:ext cx="4752975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Test the Rpi camera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Update the web-app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Design database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Update the self-driving web-app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Searching on D printing demos </a:t>
            </a:r>
          </a:p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81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F1F2-9E09-A560-326D-9E0D1415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3DB43640-EDBE-A3F4-AB10-8F7DAB17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4EF8C-6F50-A0AA-6F20-884F0B95AF27}"/>
              </a:ext>
            </a:extLst>
          </p:cNvPr>
          <p:cNvSpPr txBox="1"/>
          <p:nvPr/>
        </p:nvSpPr>
        <p:spPr>
          <a:xfrm>
            <a:off x="836706" y="3710338"/>
            <a:ext cx="4244787" cy="9971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check_network(serial_object)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network status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BEC40-4EE0-181F-11F9-400200BE5476}"/>
              </a:ext>
            </a:extLst>
          </p:cNvPr>
          <p:cNvSpPr txBox="1"/>
          <p:nvPr/>
        </p:nvSpPr>
        <p:spPr>
          <a:xfrm>
            <a:off x="474134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Check network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Checks the network registration status.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3FE85-45DD-9073-CAEE-D4B9DA9DBFC9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Check sim status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Checks the status of the SIM card.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9CC1F-D526-FD64-9BA2-333291B9CF36}"/>
              </a:ext>
            </a:extLst>
          </p:cNvPr>
          <p:cNvSpPr txBox="1"/>
          <p:nvPr/>
        </p:nvSpPr>
        <p:spPr>
          <a:xfrm>
            <a:off x="6647248" y="3710338"/>
            <a:ext cx="4016186" cy="997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check_sim_status(serial_object)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SIM status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3250446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84968-DCEB-9A72-6459-4E2F73D5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8AE7CCB-AD74-5024-8895-083AE473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9C277-D413-3C04-D7D4-B412F0A167E7}"/>
              </a:ext>
            </a:extLst>
          </p:cNvPr>
          <p:cNvSpPr txBox="1"/>
          <p:nvPr/>
        </p:nvSpPr>
        <p:spPr>
          <a:xfrm>
            <a:off x="836706" y="3710337"/>
            <a:ext cx="3879227" cy="1632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http_get(serial_object, url)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Set context ID and URL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HTTP GET request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B1C49-7467-3DB9-1945-19E380CCE82D}"/>
              </a:ext>
            </a:extLst>
          </p:cNvPr>
          <p:cNvSpPr txBox="1"/>
          <p:nvPr/>
        </p:nvSpPr>
        <p:spPr>
          <a:xfrm>
            <a:off x="474134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Http get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Performs an HTTP GET request to the specified URL.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119CA-3D33-7BDD-9CEA-D0BDC45E731C}"/>
              </a:ext>
            </a:extLst>
          </p:cNvPr>
          <p:cNvSpPr txBox="1"/>
          <p:nvPr/>
        </p:nvSpPr>
        <p:spPr>
          <a:xfrm>
            <a:off x="5977468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Http post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Performs an HTTP POST request to the specified URL with the given data.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70173-8F47-B8F4-26C7-5EEAE6C874B5}"/>
              </a:ext>
            </a:extLst>
          </p:cNvPr>
          <p:cNvSpPr txBox="1"/>
          <p:nvPr/>
        </p:nvSpPr>
        <p:spPr>
          <a:xfrm>
            <a:off x="6875848" y="3710337"/>
            <a:ext cx="3402685" cy="223326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http_post(serial_object, url, data)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Set context ID, URL, and content type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Prepare to send data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Write data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HTTP POST request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72219989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97EB-05B0-2753-D0BE-8AD944C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DC279C3-F415-7788-54CA-2806F5F3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784CC1D-93CE-3FD4-62BB-C0EBFECC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 stream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67085F4-1010-9ACB-093D-C5CAB3D4C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041442"/>
              </p:ext>
            </p:extLst>
          </p:nvPr>
        </p:nvGraphicFramePr>
        <p:xfrm>
          <a:off x="2776538" y="1070239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66265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9B0A-4359-875D-827B-0A79BEE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766C8C4-25FD-DD15-C8CD-9A333E1C9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D23C1-7323-0F69-32C8-E4DF4A7092A2}"/>
              </a:ext>
            </a:extLst>
          </p:cNvPr>
          <p:cNvSpPr txBox="1"/>
          <p:nvPr/>
        </p:nvSpPr>
        <p:spPr>
          <a:xfrm>
            <a:off x="836706" y="3710337"/>
            <a:ext cx="3879227" cy="180993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generate_frames()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While True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Capture frame from camera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Convert frame to JPEG format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Encode frame to bytes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Yield frame in byte format for streaming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BF8C8-B975-FF84-DE59-AE4FEE15C85C}"/>
              </a:ext>
            </a:extLst>
          </p:cNvPr>
          <p:cNvSpPr txBox="1"/>
          <p:nvPr/>
        </p:nvSpPr>
        <p:spPr>
          <a:xfrm>
            <a:off x="474134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Generate frames: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Captures frames from the camera and encodes them as JPEG.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50B8-8C1F-70DC-E974-B602E23B1DEB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Video feed: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Route to stream video from the camera.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64EBC-02DA-CFAB-C867-6040F87257FA}"/>
              </a:ext>
            </a:extLst>
          </p:cNvPr>
          <p:cNvSpPr txBox="1"/>
          <p:nvPr/>
        </p:nvSpPr>
        <p:spPr>
          <a:xfrm>
            <a:off x="6231468" y="3710337"/>
            <a:ext cx="4047066" cy="25380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http_post(serial_object, url, data)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Set context ID, URL, and content type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Prepare to send data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Write data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Send HTTP POST request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34988133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E3A-73CD-4035-0EF4-7FF5A8C7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B8F0C1DD-2AED-A7D2-FECA-C0C824F8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1FD84A9-0C35-BC61-85E2-9562045B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module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8C1B202-3A2C-2B4C-24BA-5C3B15DD7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7902"/>
              </p:ext>
            </p:extLst>
          </p:nvPr>
        </p:nvGraphicFramePr>
        <p:xfrm>
          <a:off x="2776538" y="1070239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644464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07F8-E7DF-36E6-9A4E-9B1F5300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0B7E3EB-7DDE-96BF-D6F5-4B0095DA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9728E-F000-DBF2-BEC2-87285250B3D4}"/>
              </a:ext>
            </a:extLst>
          </p:cNvPr>
          <p:cNvSpPr txBox="1"/>
          <p:nvPr/>
        </p:nvSpPr>
        <p:spPr>
          <a:xfrm>
            <a:off x="836706" y="3710336"/>
            <a:ext cx="3879227" cy="25380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test_camera_connection() -&gt; str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Try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Define photo_path with current timestamp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Run rpicam-still command to capture image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Return photo_path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Catch exception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Return 'null'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0DF5C-4DA9-3429-E3F3-5F6A527397E4}"/>
              </a:ext>
            </a:extLst>
          </p:cNvPr>
          <p:cNvSpPr txBox="1"/>
          <p:nvPr/>
        </p:nvSpPr>
        <p:spPr>
          <a:xfrm>
            <a:off x="474135" y="1075267"/>
            <a:ext cx="5503334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Test camera connection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ests if the camera is connected and can capture an image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D2C45-60F5-401A-F888-56BF214389E5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Capture image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Captures an image using the camera.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00AC6-F821-AFF0-8FA9-EA2C1799D28D}"/>
              </a:ext>
            </a:extLst>
          </p:cNvPr>
          <p:cNvSpPr txBox="1"/>
          <p:nvPr/>
        </p:nvSpPr>
        <p:spPr>
          <a:xfrm>
            <a:off x="6231468" y="3710337"/>
            <a:ext cx="4047066" cy="13696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capture_image() -&gt; str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Define photo_path with current timestamp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Run rpicam-still command to capture image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Return photo_path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91983478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821FA-7F80-236A-A3C9-157D1ABE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6843FF1A-A6A7-799B-1569-80D0C4F5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9C30F-B038-60BC-BC56-F987823DB0BA}"/>
              </a:ext>
            </a:extLst>
          </p:cNvPr>
          <p:cNvSpPr txBox="1"/>
          <p:nvPr/>
        </p:nvSpPr>
        <p:spPr>
          <a:xfrm>
            <a:off x="3982074" y="2978949"/>
            <a:ext cx="4227853" cy="206296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record_video(sec : int = 5) -&gt; str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Define video_path with current timestamp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Run rpicam-vid command to record video for given duration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video_path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1659F-1A66-D48D-99FC-60A6F844200A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Records a video for a specified duration.</a:t>
            </a:r>
            <a:endParaRPr lang="ar-EG" b="1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4341B8-39B3-BC37-B212-DFEAC0EE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Record video :</a:t>
            </a:r>
          </a:p>
        </p:txBody>
      </p:sp>
    </p:spTree>
    <p:extLst>
      <p:ext uri="{BB962C8B-B14F-4D97-AF65-F5344CB8AC3E}">
        <p14:creationId xmlns:p14="http://schemas.microsoft.com/office/powerpoint/2010/main" val="17650823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511F-859E-9396-7E1B-6128BF6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68D5203F-4C1E-C3BC-BD8D-B2D45253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0234-FBC2-0E88-1451-8A0B06920EAA}"/>
              </a:ext>
            </a:extLst>
          </p:cNvPr>
          <p:cNvSpPr txBox="1"/>
          <p:nvPr/>
        </p:nvSpPr>
        <p:spPr>
          <a:xfrm>
            <a:off x="1043749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Design of Autonomous Vehicle Driving ,</a:t>
            </a:r>
            <a:br>
              <a:rPr lang="en-US" sz="3600" b="1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Tracking and Monitoring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Mourad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000" dirty="0"/>
              <a:t>Dr. Gamal </a:t>
            </a:r>
            <a:r>
              <a:rPr lang="en-US" sz="2000" dirty="0" err="1"/>
              <a:t>Elshiekh</a:t>
            </a:r>
            <a:endParaRPr lang="en-US" sz="2000" dirty="0"/>
          </a:p>
          <a:p>
            <a:pPr algn="ctr" defTabSz="384048">
              <a:spcAft>
                <a:spcPts val="600"/>
              </a:spcAft>
            </a:pPr>
            <a:r>
              <a:rPr lang="en-US" sz="2000" dirty="0"/>
              <a:t>Dr. </a:t>
            </a:r>
            <a:r>
              <a:rPr lang="en-US" sz="2000" err="1"/>
              <a:t>Esraa</a:t>
            </a:r>
            <a:r>
              <a:rPr lang="en-US" sz="2000"/>
              <a:t> Elrefaey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511813" y="1237953"/>
            <a:ext cx="7374887" cy="4664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Introduction about project idea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</a:t>
            </a:r>
            <a:r>
              <a:rPr lang="en-US" sz="2000" dirty="0"/>
              <a:t>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face detection and recognition for drivers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&amp; 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3758-9797-68E9-4A79-2F96A76E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315C2B-DE6D-00B9-0C39-708BBD61EBE5}"/>
              </a:ext>
            </a:extLst>
          </p:cNvPr>
          <p:cNvGrpSpPr/>
          <p:nvPr/>
        </p:nvGrpSpPr>
        <p:grpSpPr>
          <a:xfrm>
            <a:off x="3598153" y="895016"/>
            <a:ext cx="8355585" cy="5067968"/>
            <a:chOff x="3598153" y="864530"/>
            <a:chExt cx="8355585" cy="506796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0941259-3E75-F3C5-4325-09863CE600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9562074"/>
                </p:ext>
              </p:extLst>
            </p:nvPr>
          </p:nvGraphicFramePr>
          <p:xfrm>
            <a:off x="3598153" y="1081099"/>
            <a:ext cx="8355585" cy="4851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442F8-F0F9-CFD1-3D04-012ED96A1F62}"/>
                </a:ext>
              </a:extLst>
            </p:cNvPr>
            <p:cNvSpPr/>
            <p:nvPr/>
          </p:nvSpPr>
          <p:spPr>
            <a:xfrm>
              <a:off x="9954906" y="189086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6185DA-262F-7764-497E-2EAD73602AF4}"/>
                </a:ext>
              </a:extLst>
            </p:cNvPr>
            <p:cNvSpPr/>
            <p:nvPr/>
          </p:nvSpPr>
          <p:spPr>
            <a:xfrm>
              <a:off x="10416919" y="3290229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83D961-AD6C-3ECC-DDFD-29EEF552834F}"/>
                </a:ext>
              </a:extLst>
            </p:cNvPr>
            <p:cNvSpPr/>
            <p:nvPr/>
          </p:nvSpPr>
          <p:spPr>
            <a:xfrm>
              <a:off x="9818604" y="474118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HTML</a:t>
              </a:r>
              <a:endParaRPr lang="ar-EG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F34E73-3430-F84E-0D11-63271C986636}"/>
                </a:ext>
              </a:extLst>
            </p:cNvPr>
            <p:cNvSpPr/>
            <p:nvPr/>
          </p:nvSpPr>
          <p:spPr>
            <a:xfrm>
              <a:off x="9830169" y="5451140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Css</a:t>
              </a:r>
              <a:endParaRPr lang="ar-E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C3E534-E25B-FD4A-665C-69C5F7F18000}"/>
                </a:ext>
              </a:extLst>
            </p:cNvPr>
            <p:cNvSpPr/>
            <p:nvPr/>
          </p:nvSpPr>
          <p:spPr>
            <a:xfrm>
              <a:off x="10710657" y="5091381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PHP</a:t>
              </a:r>
              <a:endParaRPr lang="ar-EG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3F4FCF5-DC25-43FE-0A92-0E46538DD520}"/>
                </a:ext>
              </a:extLst>
            </p:cNvPr>
            <p:cNvSpPr/>
            <p:nvPr/>
          </p:nvSpPr>
          <p:spPr>
            <a:xfrm>
              <a:off x="4418536" y="4799753"/>
              <a:ext cx="153041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Driver Face</a:t>
              </a:r>
              <a:endParaRPr lang="ar-E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DF1A0B9-0F82-830D-19B6-BAFCFED448DF}"/>
                </a:ext>
              </a:extLst>
            </p:cNvPr>
            <p:cNvSpPr/>
            <p:nvPr/>
          </p:nvSpPr>
          <p:spPr>
            <a:xfrm>
              <a:off x="4418536" y="5477226"/>
              <a:ext cx="153041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cam V1.3</a:t>
              </a:r>
              <a:endParaRPr lang="ar-E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0A7918A-C302-1D83-1DFC-6B7464360041}"/>
                </a:ext>
              </a:extLst>
            </p:cNvPr>
            <p:cNvSpPr/>
            <p:nvPr/>
          </p:nvSpPr>
          <p:spPr>
            <a:xfrm>
              <a:off x="8451760" y="864530"/>
              <a:ext cx="160232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4 Model B</a:t>
              </a:r>
              <a:endParaRPr lang="ar-EG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2B47A5-7DF7-73C7-7241-458BB312C5FC}"/>
              </a:ext>
            </a:extLst>
          </p:cNvPr>
          <p:cNvGrpSpPr/>
          <p:nvPr/>
        </p:nvGrpSpPr>
        <p:grpSpPr>
          <a:xfrm>
            <a:off x="545228" y="1140776"/>
            <a:ext cx="3638550" cy="5297549"/>
            <a:chOff x="545228" y="1140776"/>
            <a:chExt cx="3638550" cy="5297549"/>
          </a:xfrm>
        </p:grpSpPr>
        <p:pic>
          <p:nvPicPr>
            <p:cNvPr id="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9C4600BC-C2EB-8786-1D64-994ADB252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60291" r="5042" b="9070"/>
            <a:stretch/>
          </p:blipFill>
          <p:spPr bwMode="auto">
            <a:xfrm>
              <a:off x="545228" y="4429712"/>
              <a:ext cx="3638550" cy="2008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2A6EFAD5-A2AE-7E96-EC7D-E916BF9182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7353" r="5042" b="42643"/>
            <a:stretch/>
          </p:blipFill>
          <p:spPr bwMode="auto">
            <a:xfrm>
              <a:off x="826216" y="1140776"/>
              <a:ext cx="3076575" cy="316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DFAB3-188A-4799-B1EB-C794CBC2846E}"/>
              </a:ext>
            </a:extLst>
          </p:cNvPr>
          <p:cNvSpPr txBox="1"/>
          <p:nvPr/>
        </p:nvSpPr>
        <p:spPr>
          <a:xfrm>
            <a:off x="201303" y="418295"/>
            <a:ext cx="40933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Layout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51" y="1085155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F633-53B8-023A-7F68-E30F225D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5DB7F-1C22-2E5A-5F97-253068D208BC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Project Security Schema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6" name="Picture 5" descr="A diagram of a vehicle&#10;&#10;Description automatically generated">
            <a:extLst>
              <a:ext uri="{FF2B5EF4-FFF2-40B4-BE49-F238E27FC236}">
                <a16:creationId xmlns:a16="http://schemas.microsoft.com/office/drawing/2014/main" id="{E233E606-2BEA-4E34-F994-1F4A3D226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295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699906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379665" y="1820423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34890"/>
              </p:ext>
            </p:extLst>
          </p:nvPr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ACB1DA-49BD-A85F-E353-13DCB67AB64A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Words>1571</Words>
  <Application>Microsoft Office PowerPoint</Application>
  <PresentationFormat>Widescreen</PresentationFormat>
  <Paragraphs>324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karla</vt:lpstr>
      <vt:lpstr>Poppins</vt:lpstr>
      <vt:lpstr>Wingdings</vt:lpstr>
      <vt:lpstr>Office Theme</vt:lpstr>
      <vt:lpstr>PowerPoint Presentation</vt:lpstr>
      <vt:lpstr>PowerPoint Presentation</vt:lpstr>
      <vt:lpstr>Design of Autonomous Vehicle Driving , Tracking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GSM + GPS Module SIM808</vt:lpstr>
      <vt:lpstr>Send AT commands :</vt:lpstr>
      <vt:lpstr>Parses sms :</vt:lpstr>
      <vt:lpstr>Get battery status</vt:lpstr>
      <vt:lpstr>PowerPoint Presentation</vt:lpstr>
      <vt:lpstr>PowerPoint Presentation</vt:lpstr>
      <vt:lpstr>PowerPoint Presentation</vt:lpstr>
      <vt:lpstr>PowerPoint Presentation</vt:lpstr>
      <vt:lpstr>Live stream</vt:lpstr>
      <vt:lpstr>PowerPoint Presentation</vt:lpstr>
      <vt:lpstr>Camera module</vt:lpstr>
      <vt:lpstr>PowerPoint Presentation</vt:lpstr>
      <vt:lpstr>Record video 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abdelrahman shrief</cp:lastModifiedBy>
  <cp:revision>37</cp:revision>
  <dcterms:created xsi:type="dcterms:W3CDTF">2024-10-12T21:19:29Z</dcterms:created>
  <dcterms:modified xsi:type="dcterms:W3CDTF">2024-11-05T12:54:30Z</dcterms:modified>
</cp:coreProperties>
</file>